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45"/>
  </p:notesMasterIdLst>
  <p:sldIdLst>
    <p:sldId id="256" r:id="rId2"/>
    <p:sldId id="356" r:id="rId3"/>
    <p:sldId id="357" r:id="rId4"/>
    <p:sldId id="257" r:id="rId5"/>
    <p:sldId id="258" r:id="rId6"/>
    <p:sldId id="360" r:id="rId7"/>
    <p:sldId id="359" r:id="rId8"/>
    <p:sldId id="361" r:id="rId9"/>
    <p:sldId id="362" r:id="rId10"/>
    <p:sldId id="262" r:id="rId11"/>
    <p:sldId id="365" r:id="rId12"/>
    <p:sldId id="264" r:id="rId13"/>
    <p:sldId id="263" r:id="rId14"/>
    <p:sldId id="260" r:id="rId15"/>
    <p:sldId id="261" r:id="rId16"/>
    <p:sldId id="265" r:id="rId17"/>
    <p:sldId id="266" r:id="rId18"/>
    <p:sldId id="268" r:id="rId19"/>
    <p:sldId id="267" r:id="rId20"/>
    <p:sldId id="366" r:id="rId21"/>
    <p:sldId id="364" r:id="rId22"/>
    <p:sldId id="269" r:id="rId23"/>
    <p:sldId id="270" r:id="rId24"/>
    <p:sldId id="271" r:id="rId25"/>
    <p:sldId id="272" r:id="rId26"/>
    <p:sldId id="381" r:id="rId27"/>
    <p:sldId id="273" r:id="rId28"/>
    <p:sldId id="274" r:id="rId29"/>
    <p:sldId id="275" r:id="rId30"/>
    <p:sldId id="276" r:id="rId31"/>
    <p:sldId id="277" r:id="rId32"/>
    <p:sldId id="367" r:id="rId33"/>
    <p:sldId id="278" r:id="rId34"/>
    <p:sldId id="279" r:id="rId35"/>
    <p:sldId id="389" r:id="rId36"/>
    <p:sldId id="280" r:id="rId37"/>
    <p:sldId id="281" r:id="rId38"/>
    <p:sldId id="368" r:id="rId39"/>
    <p:sldId id="282" r:id="rId40"/>
    <p:sldId id="283" r:id="rId41"/>
    <p:sldId id="284" r:id="rId42"/>
    <p:sldId id="386" r:id="rId43"/>
    <p:sldId id="285" r:id="rId44"/>
    <p:sldId id="286" r:id="rId45"/>
    <p:sldId id="369" r:id="rId46"/>
    <p:sldId id="287" r:id="rId47"/>
    <p:sldId id="288" r:id="rId48"/>
    <p:sldId id="387" r:id="rId49"/>
    <p:sldId id="289" r:id="rId50"/>
    <p:sldId id="290" r:id="rId51"/>
    <p:sldId id="370" r:id="rId52"/>
    <p:sldId id="291" r:id="rId53"/>
    <p:sldId id="292" r:id="rId54"/>
    <p:sldId id="393" r:id="rId55"/>
    <p:sldId id="293" r:id="rId56"/>
    <p:sldId id="394" r:id="rId57"/>
    <p:sldId id="294" r:id="rId58"/>
    <p:sldId id="395" r:id="rId59"/>
    <p:sldId id="295" r:id="rId60"/>
    <p:sldId id="396" r:id="rId61"/>
    <p:sldId id="296" r:id="rId62"/>
    <p:sldId id="297" r:id="rId63"/>
    <p:sldId id="298" r:id="rId64"/>
    <p:sldId id="299" r:id="rId65"/>
    <p:sldId id="371" r:id="rId66"/>
    <p:sldId id="300" r:id="rId67"/>
    <p:sldId id="388" r:id="rId68"/>
    <p:sldId id="301" r:id="rId69"/>
    <p:sldId id="397" r:id="rId70"/>
    <p:sldId id="302" r:id="rId71"/>
    <p:sldId id="303" r:id="rId72"/>
    <p:sldId id="304" r:id="rId73"/>
    <p:sldId id="372" r:id="rId74"/>
    <p:sldId id="305" r:id="rId75"/>
    <p:sldId id="391" r:id="rId76"/>
    <p:sldId id="306" r:id="rId77"/>
    <p:sldId id="307" r:id="rId78"/>
    <p:sldId id="373" r:id="rId79"/>
    <p:sldId id="308" r:id="rId80"/>
    <p:sldId id="392" r:id="rId81"/>
    <p:sldId id="309" r:id="rId82"/>
    <p:sldId id="310" r:id="rId83"/>
    <p:sldId id="374" r:id="rId84"/>
    <p:sldId id="384" r:id="rId85"/>
    <p:sldId id="375" r:id="rId86"/>
    <p:sldId id="385" r:id="rId87"/>
    <p:sldId id="398" r:id="rId88"/>
    <p:sldId id="399" r:id="rId89"/>
    <p:sldId id="311" r:id="rId90"/>
    <p:sldId id="378" r:id="rId91"/>
    <p:sldId id="379" r:id="rId92"/>
    <p:sldId id="382" r:id="rId93"/>
    <p:sldId id="380" r:id="rId94"/>
    <p:sldId id="383" r:id="rId95"/>
    <p:sldId id="312" r:id="rId96"/>
    <p:sldId id="377" r:id="rId97"/>
    <p:sldId id="376" r:id="rId98"/>
    <p:sldId id="313" r:id="rId99"/>
    <p:sldId id="314" r:id="rId100"/>
    <p:sldId id="315" r:id="rId101"/>
    <p:sldId id="316" r:id="rId102"/>
    <p:sldId id="317" r:id="rId103"/>
    <p:sldId id="318" r:id="rId104"/>
    <p:sldId id="319" r:id="rId105"/>
    <p:sldId id="320" r:id="rId106"/>
    <p:sldId id="321" r:id="rId107"/>
    <p:sldId id="322" r:id="rId108"/>
    <p:sldId id="323" r:id="rId109"/>
    <p:sldId id="324" r:id="rId110"/>
    <p:sldId id="325" r:id="rId111"/>
    <p:sldId id="326" r:id="rId112"/>
    <p:sldId id="327" r:id="rId113"/>
    <p:sldId id="328" r:id="rId114"/>
    <p:sldId id="400" r:id="rId115"/>
    <p:sldId id="329" r:id="rId116"/>
    <p:sldId id="330" r:id="rId117"/>
    <p:sldId id="331" r:id="rId118"/>
    <p:sldId id="402" r:id="rId119"/>
    <p:sldId id="403" r:id="rId120"/>
    <p:sldId id="332" r:id="rId121"/>
    <p:sldId id="333" r:id="rId122"/>
    <p:sldId id="334" r:id="rId123"/>
    <p:sldId id="335" r:id="rId124"/>
    <p:sldId id="336" r:id="rId125"/>
    <p:sldId id="337" r:id="rId126"/>
    <p:sldId id="338" r:id="rId127"/>
    <p:sldId id="339" r:id="rId128"/>
    <p:sldId id="340" r:id="rId129"/>
    <p:sldId id="341" r:id="rId130"/>
    <p:sldId id="342" r:id="rId131"/>
    <p:sldId id="343" r:id="rId132"/>
    <p:sldId id="344" r:id="rId133"/>
    <p:sldId id="345" r:id="rId134"/>
    <p:sldId id="346" r:id="rId135"/>
    <p:sldId id="347" r:id="rId136"/>
    <p:sldId id="348" r:id="rId137"/>
    <p:sldId id="349" r:id="rId138"/>
    <p:sldId id="350" r:id="rId139"/>
    <p:sldId id="351" r:id="rId140"/>
    <p:sldId id="352" r:id="rId141"/>
    <p:sldId id="353" r:id="rId142"/>
    <p:sldId id="354" r:id="rId143"/>
    <p:sldId id="355" r:id="rId144"/>
  </p:sldIdLst>
  <p:sldSz cx="12192000" cy="6858000"/>
  <p:notesSz cx="6858000" cy="9144000"/>
  <p:embeddedFontLst>
    <p:embeddedFont>
      <p:font typeface="Consolas" panose="020B0609020204030204" pitchFamily="49" charset="0"/>
      <p:regular r:id="rId146"/>
      <p:bold r:id="rId147"/>
      <p:italic r:id="rId148"/>
      <p:boldItalic r:id="rId149"/>
    </p:embeddedFont>
    <p:embeddedFont>
      <p:font typeface="Quattrocento Sans" panose="020B0502050000020003" pitchFamily="34" charset="0"/>
      <p:regular r:id="rId150"/>
      <p:bold r:id="rId151"/>
      <p:italic r:id="rId152"/>
      <p:boldItalic r:id="rId153"/>
    </p:embeddedFont>
    <p:embeddedFont>
      <p:font typeface="Space Grotesk" pitchFamily="2" charset="0"/>
      <p:regular r:id="rId154"/>
      <p:bold r:id="rId155"/>
    </p:embeddedFont>
    <p:embeddedFont>
      <p:font typeface="Space Grotesk Medium" pitchFamily="2" charset="0"/>
      <p:regular r:id="rId156"/>
      <p:bold r:id="rId1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58" roundtripDataSignature="AMtx7mhuAUSRUHXfBEQMryvGwGYUe/XPs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B39FD84-3D69-4937-9D8F-CB47EF7A7876}">
  <a:tblStyle styleId="{AB39FD84-3D69-4937-9D8F-CB47EF7A7876}"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49"/>
  </p:normalViewPr>
  <p:slideViewPr>
    <p:cSldViewPr snapToGrid="0">
      <p:cViewPr varScale="1">
        <p:scale>
          <a:sx n="156" d="100"/>
          <a:sy n="156" d="100"/>
        </p:scale>
        <p:origin x="300"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presProps" Target="pres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font" Target="fonts/font4.fntdata"/><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viewProps" Target="view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font" Target="fonts/font5.fntdata"/><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notesMaster" Target="notesMasters/notesMaster1.xml"/><Relationship Id="rId16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font" Target="fonts/font6.fntdata"/><Relationship Id="rId156" Type="http://schemas.openxmlformats.org/officeDocument/2006/relationships/font" Target="fonts/font11.fnt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font" Target="fonts/font1.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font" Target="fonts/font12.fntdata"/><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font" Target="fonts/font7.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font" Target="fonts/font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customschemas.google.com/relationships/presentationmetadata" Target="meta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font" Target="fonts/font8.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font" Target="fonts/font9.fntdata"/><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9" name="Google Shape;99;p8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8" name="Google Shape;268;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24" name="Google Shape;1524;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a:extLst>
            <a:ext uri="{FF2B5EF4-FFF2-40B4-BE49-F238E27FC236}">
              <a16:creationId xmlns:a16="http://schemas.microsoft.com/office/drawing/2014/main" id="{EC37BDB6-D302-0A66-8B26-11727B970A3B}"/>
            </a:ext>
          </a:extLst>
        </p:cNvPr>
        <p:cNvGrpSpPr/>
        <p:nvPr/>
      </p:nvGrpSpPr>
      <p:grpSpPr>
        <a:xfrm>
          <a:off x="0" y="0"/>
          <a:ext cx="0" cy="0"/>
          <a:chOff x="0" y="0"/>
          <a:chExt cx="0" cy="0"/>
        </a:xfrm>
      </p:grpSpPr>
      <p:sp>
        <p:nvSpPr>
          <p:cNvPr id="1523" name="Google Shape;1523;p48:notes">
            <a:extLst>
              <a:ext uri="{FF2B5EF4-FFF2-40B4-BE49-F238E27FC236}">
                <a16:creationId xmlns:a16="http://schemas.microsoft.com/office/drawing/2014/main" id="{1E9BD7CB-9EFD-556C-2C5A-3ACA101DBBB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24" name="Google Shape;1524;p48:notes">
            <a:extLst>
              <a:ext uri="{FF2B5EF4-FFF2-40B4-BE49-F238E27FC236}">
                <a16:creationId xmlns:a16="http://schemas.microsoft.com/office/drawing/2014/main" id="{C2E46FE0-79E4-5FC4-05B8-3AF2BEE4027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6507047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41" name="Google Shape;1541;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5"/>
        <p:cNvGrpSpPr/>
        <p:nvPr/>
      </p:nvGrpSpPr>
      <p:grpSpPr>
        <a:xfrm>
          <a:off x="0" y="0"/>
          <a:ext cx="0" cy="0"/>
          <a:chOff x="0" y="0"/>
          <a:chExt cx="0" cy="0"/>
        </a:xfrm>
      </p:grpSpPr>
      <p:sp>
        <p:nvSpPr>
          <p:cNvPr id="1586" name="Google Shape;1586;p1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87" name="Google Shape;1587;p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5"/>
        <p:cNvGrpSpPr/>
        <p:nvPr/>
      </p:nvGrpSpPr>
      <p:grpSpPr>
        <a:xfrm>
          <a:off x="0" y="0"/>
          <a:ext cx="0" cy="0"/>
          <a:chOff x="0" y="0"/>
          <a:chExt cx="0" cy="0"/>
        </a:xfrm>
      </p:grpSpPr>
      <p:sp>
        <p:nvSpPr>
          <p:cNvPr id="1686" name="Google Shape;1686;p1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687" name="Google Shape;1687;p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a:extLst>
            <a:ext uri="{FF2B5EF4-FFF2-40B4-BE49-F238E27FC236}">
              <a16:creationId xmlns:a16="http://schemas.microsoft.com/office/drawing/2014/main" id="{232E4A20-61AF-3833-D0DD-B374D11FF509}"/>
            </a:ext>
          </a:extLst>
        </p:cNvPr>
        <p:cNvGrpSpPr/>
        <p:nvPr/>
      </p:nvGrpSpPr>
      <p:grpSpPr>
        <a:xfrm>
          <a:off x="0" y="0"/>
          <a:ext cx="0" cy="0"/>
          <a:chOff x="0" y="0"/>
          <a:chExt cx="0" cy="0"/>
        </a:xfrm>
      </p:grpSpPr>
      <p:sp>
        <p:nvSpPr>
          <p:cNvPr id="1540" name="Google Shape;1540;p49:notes">
            <a:extLst>
              <a:ext uri="{FF2B5EF4-FFF2-40B4-BE49-F238E27FC236}">
                <a16:creationId xmlns:a16="http://schemas.microsoft.com/office/drawing/2014/main" id="{2FC3B45C-AEBC-982E-9E4E-A9363CFBC15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41" name="Google Shape;1541;p49:notes">
            <a:extLst>
              <a:ext uri="{FF2B5EF4-FFF2-40B4-BE49-F238E27FC236}">
                <a16:creationId xmlns:a16="http://schemas.microsoft.com/office/drawing/2014/main" id="{94D4CD50-7EC1-4BC2-E6C3-0105DC16075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252003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a:extLst>
            <a:ext uri="{FF2B5EF4-FFF2-40B4-BE49-F238E27FC236}">
              <a16:creationId xmlns:a16="http://schemas.microsoft.com/office/drawing/2014/main" id="{01A7DCE6-28CF-7A3E-EA44-58148FFE2ADA}"/>
            </a:ext>
          </a:extLst>
        </p:cNvPr>
        <p:cNvGrpSpPr/>
        <p:nvPr/>
      </p:nvGrpSpPr>
      <p:grpSpPr>
        <a:xfrm>
          <a:off x="0" y="0"/>
          <a:ext cx="0" cy="0"/>
          <a:chOff x="0" y="0"/>
          <a:chExt cx="0" cy="0"/>
        </a:xfrm>
      </p:grpSpPr>
      <p:sp>
        <p:nvSpPr>
          <p:cNvPr id="1540" name="Google Shape;1540;p49:notes">
            <a:extLst>
              <a:ext uri="{FF2B5EF4-FFF2-40B4-BE49-F238E27FC236}">
                <a16:creationId xmlns:a16="http://schemas.microsoft.com/office/drawing/2014/main" id="{27BC8DF4-BBB7-F553-BA24-56165DC8741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41" name="Google Shape;1541;p49:notes">
            <a:extLst>
              <a:ext uri="{FF2B5EF4-FFF2-40B4-BE49-F238E27FC236}">
                <a16:creationId xmlns:a16="http://schemas.microsoft.com/office/drawing/2014/main" id="{F873C75A-3CDB-C06A-E42F-9DB0B8AE126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071524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4"/>
        <p:cNvGrpSpPr/>
        <p:nvPr/>
      </p:nvGrpSpPr>
      <p:grpSpPr>
        <a:xfrm>
          <a:off x="0" y="0"/>
          <a:ext cx="0" cy="0"/>
          <a:chOff x="0" y="0"/>
          <a:chExt cx="0" cy="0"/>
        </a:xfrm>
      </p:grpSpPr>
      <p:sp>
        <p:nvSpPr>
          <p:cNvPr id="1705" name="Google Shape;1705;p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06" name="Google Shape;1706;p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2"/>
        <p:cNvGrpSpPr/>
        <p:nvPr/>
      </p:nvGrpSpPr>
      <p:grpSpPr>
        <a:xfrm>
          <a:off x="0" y="0"/>
          <a:ext cx="0" cy="0"/>
          <a:chOff x="0" y="0"/>
          <a:chExt cx="0" cy="0"/>
        </a:xfrm>
      </p:grpSpPr>
      <p:sp>
        <p:nvSpPr>
          <p:cNvPr id="1723" name="Google Shape;1723;p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24" name="Google Shape;1724;p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0"/>
        <p:cNvGrpSpPr/>
        <p:nvPr/>
      </p:nvGrpSpPr>
      <p:grpSpPr>
        <a:xfrm>
          <a:off x="0" y="0"/>
          <a:ext cx="0" cy="0"/>
          <a:chOff x="0" y="0"/>
          <a:chExt cx="0" cy="0"/>
        </a:xfrm>
      </p:grpSpPr>
      <p:sp>
        <p:nvSpPr>
          <p:cNvPr id="1731" name="Google Shape;173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32" name="Google Shape;173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3" name="Google Shape;263;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6"/>
        <p:cNvGrpSpPr/>
        <p:nvPr/>
      </p:nvGrpSpPr>
      <p:grpSpPr>
        <a:xfrm>
          <a:off x="0" y="0"/>
          <a:ext cx="0" cy="0"/>
          <a:chOff x="0" y="0"/>
          <a:chExt cx="0" cy="0"/>
        </a:xfrm>
      </p:grpSpPr>
      <p:sp>
        <p:nvSpPr>
          <p:cNvPr id="1737" name="Google Shape;1737;p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38" name="Google Shape;1738;p11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8"/>
        <p:cNvGrpSpPr/>
        <p:nvPr/>
      </p:nvGrpSpPr>
      <p:grpSpPr>
        <a:xfrm>
          <a:off x="0" y="0"/>
          <a:ext cx="0" cy="0"/>
          <a:chOff x="0" y="0"/>
          <a:chExt cx="0" cy="0"/>
        </a:xfrm>
      </p:grpSpPr>
      <p:sp>
        <p:nvSpPr>
          <p:cNvPr id="1749" name="Google Shape;1749;p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0" name="Google Shape;1750;p11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4"/>
        <p:cNvGrpSpPr/>
        <p:nvPr/>
      </p:nvGrpSpPr>
      <p:grpSpPr>
        <a:xfrm>
          <a:off x="0" y="0"/>
          <a:ext cx="0" cy="0"/>
          <a:chOff x="0" y="0"/>
          <a:chExt cx="0" cy="0"/>
        </a:xfrm>
      </p:grpSpPr>
      <p:sp>
        <p:nvSpPr>
          <p:cNvPr id="1755" name="Google Shape;175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56" name="Google Shape;17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9"/>
        <p:cNvGrpSpPr/>
        <p:nvPr/>
      </p:nvGrpSpPr>
      <p:grpSpPr>
        <a:xfrm>
          <a:off x="0" y="0"/>
          <a:ext cx="0" cy="0"/>
          <a:chOff x="0" y="0"/>
          <a:chExt cx="0" cy="0"/>
        </a:xfrm>
      </p:grpSpPr>
      <p:sp>
        <p:nvSpPr>
          <p:cNvPr id="1770" name="Google Shape;177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71" name="Google Shape;177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4"/>
        <p:cNvGrpSpPr/>
        <p:nvPr/>
      </p:nvGrpSpPr>
      <p:grpSpPr>
        <a:xfrm>
          <a:off x="0" y="0"/>
          <a:ext cx="0" cy="0"/>
          <a:chOff x="0" y="0"/>
          <a:chExt cx="0" cy="0"/>
        </a:xfrm>
      </p:grpSpPr>
      <p:sp>
        <p:nvSpPr>
          <p:cNvPr id="1795" name="Google Shape;179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96" name="Google Shape;179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3"/>
        <p:cNvGrpSpPr/>
        <p:nvPr/>
      </p:nvGrpSpPr>
      <p:grpSpPr>
        <a:xfrm>
          <a:off x="0" y="0"/>
          <a:ext cx="0" cy="0"/>
          <a:chOff x="0" y="0"/>
          <a:chExt cx="0" cy="0"/>
        </a:xfrm>
      </p:grpSpPr>
      <p:sp>
        <p:nvSpPr>
          <p:cNvPr id="1824" name="Google Shape;182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25" name="Google Shape;182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2"/>
        <p:cNvGrpSpPr/>
        <p:nvPr/>
      </p:nvGrpSpPr>
      <p:grpSpPr>
        <a:xfrm>
          <a:off x="0" y="0"/>
          <a:ext cx="0" cy="0"/>
          <a:chOff x="0" y="0"/>
          <a:chExt cx="0" cy="0"/>
        </a:xfrm>
      </p:grpSpPr>
      <p:sp>
        <p:nvSpPr>
          <p:cNvPr id="1853" name="Google Shape;185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54" name="Google Shape;185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7"/>
        <p:cNvGrpSpPr/>
        <p:nvPr/>
      </p:nvGrpSpPr>
      <p:grpSpPr>
        <a:xfrm>
          <a:off x="0" y="0"/>
          <a:ext cx="0" cy="0"/>
          <a:chOff x="0" y="0"/>
          <a:chExt cx="0" cy="0"/>
        </a:xfrm>
      </p:grpSpPr>
      <p:sp>
        <p:nvSpPr>
          <p:cNvPr id="1898" name="Google Shape;189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99" name="Google Shape;189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5"/>
        <p:cNvGrpSpPr/>
        <p:nvPr/>
      </p:nvGrpSpPr>
      <p:grpSpPr>
        <a:xfrm>
          <a:off x="0" y="0"/>
          <a:ext cx="0" cy="0"/>
          <a:chOff x="0" y="0"/>
          <a:chExt cx="0" cy="0"/>
        </a:xfrm>
      </p:grpSpPr>
      <p:sp>
        <p:nvSpPr>
          <p:cNvPr id="1916" name="Google Shape;191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17" name="Google Shape;191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2"/>
        <p:cNvGrpSpPr/>
        <p:nvPr/>
      </p:nvGrpSpPr>
      <p:grpSpPr>
        <a:xfrm>
          <a:off x="0" y="0"/>
          <a:ext cx="0" cy="0"/>
          <a:chOff x="0" y="0"/>
          <a:chExt cx="0" cy="0"/>
        </a:xfrm>
      </p:grpSpPr>
      <p:sp>
        <p:nvSpPr>
          <p:cNvPr id="1933" name="Google Shape;1933;p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34" name="Google Shape;1934;p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6" name="Google Shape;226;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1"/>
        <p:cNvGrpSpPr/>
        <p:nvPr/>
      </p:nvGrpSpPr>
      <p:grpSpPr>
        <a:xfrm>
          <a:off x="0" y="0"/>
          <a:ext cx="0" cy="0"/>
          <a:chOff x="0" y="0"/>
          <a:chExt cx="0" cy="0"/>
        </a:xfrm>
      </p:grpSpPr>
      <p:sp>
        <p:nvSpPr>
          <p:cNvPr id="1962" name="Google Shape;196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63" name="Google Shape;196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2"/>
        <p:cNvGrpSpPr/>
        <p:nvPr/>
      </p:nvGrpSpPr>
      <p:grpSpPr>
        <a:xfrm>
          <a:off x="0" y="0"/>
          <a:ext cx="0" cy="0"/>
          <a:chOff x="0" y="0"/>
          <a:chExt cx="0" cy="0"/>
        </a:xfrm>
      </p:grpSpPr>
      <p:sp>
        <p:nvSpPr>
          <p:cNvPr id="1973" name="Google Shape;197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74" name="Google Shape;197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0"/>
        <p:cNvGrpSpPr/>
        <p:nvPr/>
      </p:nvGrpSpPr>
      <p:grpSpPr>
        <a:xfrm>
          <a:off x="0" y="0"/>
          <a:ext cx="0" cy="0"/>
          <a:chOff x="0" y="0"/>
          <a:chExt cx="0" cy="0"/>
        </a:xfrm>
      </p:grpSpPr>
      <p:sp>
        <p:nvSpPr>
          <p:cNvPr id="1991" name="Google Shape;199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92" name="Google Shape;199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0"/>
        <p:cNvGrpSpPr/>
        <p:nvPr/>
      </p:nvGrpSpPr>
      <p:grpSpPr>
        <a:xfrm>
          <a:off x="0" y="0"/>
          <a:ext cx="0" cy="0"/>
          <a:chOff x="0" y="0"/>
          <a:chExt cx="0" cy="0"/>
        </a:xfrm>
      </p:grpSpPr>
      <p:sp>
        <p:nvSpPr>
          <p:cNvPr id="2001" name="Google Shape;200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02" name="Google Shape;200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2"/>
        <p:cNvGrpSpPr/>
        <p:nvPr/>
      </p:nvGrpSpPr>
      <p:grpSpPr>
        <a:xfrm>
          <a:off x="0" y="0"/>
          <a:ext cx="0" cy="0"/>
          <a:chOff x="0" y="0"/>
          <a:chExt cx="0" cy="0"/>
        </a:xfrm>
      </p:grpSpPr>
      <p:sp>
        <p:nvSpPr>
          <p:cNvPr id="2013" name="Google Shape;201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14" name="Google Shape;201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0"/>
        <p:cNvGrpSpPr/>
        <p:nvPr/>
      </p:nvGrpSpPr>
      <p:grpSpPr>
        <a:xfrm>
          <a:off x="0" y="0"/>
          <a:ext cx="0" cy="0"/>
          <a:chOff x="0" y="0"/>
          <a:chExt cx="0" cy="0"/>
        </a:xfrm>
      </p:grpSpPr>
      <p:sp>
        <p:nvSpPr>
          <p:cNvPr id="2021" name="Google Shape;2021;p1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22" name="Google Shape;2022;p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5"/>
        <p:cNvGrpSpPr/>
        <p:nvPr/>
      </p:nvGrpSpPr>
      <p:grpSpPr>
        <a:xfrm>
          <a:off x="0" y="0"/>
          <a:ext cx="0" cy="0"/>
          <a:chOff x="0" y="0"/>
          <a:chExt cx="0" cy="0"/>
        </a:xfrm>
      </p:grpSpPr>
      <p:sp>
        <p:nvSpPr>
          <p:cNvPr id="2046" name="Google Shape;204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47" name="Google Shape;204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3"/>
        <p:cNvGrpSpPr/>
        <p:nvPr/>
      </p:nvGrpSpPr>
      <p:grpSpPr>
        <a:xfrm>
          <a:off x="0" y="0"/>
          <a:ext cx="0" cy="0"/>
          <a:chOff x="0" y="0"/>
          <a:chExt cx="0" cy="0"/>
        </a:xfrm>
      </p:grpSpPr>
      <p:sp>
        <p:nvSpPr>
          <p:cNvPr id="2054" name="Google Shape;205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55" name="Google Shape;205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6"/>
        <p:cNvGrpSpPr/>
        <p:nvPr/>
      </p:nvGrpSpPr>
      <p:grpSpPr>
        <a:xfrm>
          <a:off x="0" y="0"/>
          <a:ext cx="0" cy="0"/>
          <a:chOff x="0" y="0"/>
          <a:chExt cx="0" cy="0"/>
        </a:xfrm>
      </p:grpSpPr>
      <p:sp>
        <p:nvSpPr>
          <p:cNvPr id="2067" name="Google Shape;2067;p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68" name="Google Shape;2068;p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5"/>
        <p:cNvGrpSpPr/>
        <p:nvPr/>
      </p:nvGrpSpPr>
      <p:grpSpPr>
        <a:xfrm>
          <a:off x="0" y="0"/>
          <a:ext cx="0" cy="0"/>
          <a:chOff x="0" y="0"/>
          <a:chExt cx="0" cy="0"/>
        </a:xfrm>
      </p:grpSpPr>
      <p:sp>
        <p:nvSpPr>
          <p:cNvPr id="2116" name="Google Shape;211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17" name="Google Shape;211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0" name="Google Shape;240;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6"/>
        <p:cNvGrpSpPr/>
        <p:nvPr/>
      </p:nvGrpSpPr>
      <p:grpSpPr>
        <a:xfrm>
          <a:off x="0" y="0"/>
          <a:ext cx="0" cy="0"/>
          <a:chOff x="0" y="0"/>
          <a:chExt cx="0" cy="0"/>
        </a:xfrm>
      </p:grpSpPr>
      <p:sp>
        <p:nvSpPr>
          <p:cNvPr id="2127" name="Google Shape;2127;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28" name="Google Shape;2128;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3" name="Google Shape;273;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0" name="Google Shape;290;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4" name="Google Shape;3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9" name="Google Shape;339;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a:extLst>
            <a:ext uri="{FF2B5EF4-FFF2-40B4-BE49-F238E27FC236}">
              <a16:creationId xmlns:a16="http://schemas.microsoft.com/office/drawing/2014/main" id="{7431BA64-EB2F-7334-1B9E-2CF6EC0F345B}"/>
            </a:ext>
          </a:extLst>
        </p:cNvPr>
        <p:cNvGrpSpPr/>
        <p:nvPr/>
      </p:nvGrpSpPr>
      <p:grpSpPr>
        <a:xfrm>
          <a:off x="0" y="0"/>
          <a:ext cx="0" cy="0"/>
          <a:chOff x="0" y="0"/>
          <a:chExt cx="0" cy="0"/>
        </a:xfrm>
      </p:grpSpPr>
      <p:sp>
        <p:nvSpPr>
          <p:cNvPr id="422" name="Google Shape;422;p42:notes">
            <a:extLst>
              <a:ext uri="{FF2B5EF4-FFF2-40B4-BE49-F238E27FC236}">
                <a16:creationId xmlns:a16="http://schemas.microsoft.com/office/drawing/2014/main" id="{B7EF2C12-B1CF-B50E-8EED-494872A5167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3" name="Google Shape;423;p42:notes">
            <a:extLst>
              <a:ext uri="{FF2B5EF4-FFF2-40B4-BE49-F238E27FC236}">
                <a16:creationId xmlns:a16="http://schemas.microsoft.com/office/drawing/2014/main" id="{BE61D583-985C-527C-2605-90BDD15B24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00149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a:extLst>
            <a:ext uri="{FF2B5EF4-FFF2-40B4-BE49-F238E27FC236}">
              <a16:creationId xmlns:a16="http://schemas.microsoft.com/office/drawing/2014/main" id="{CB5E7EBC-E8EE-B58C-A9B9-FD8D79F68C20}"/>
            </a:ext>
          </a:extLst>
        </p:cNvPr>
        <p:cNvGrpSpPr/>
        <p:nvPr/>
      </p:nvGrpSpPr>
      <p:grpSpPr>
        <a:xfrm>
          <a:off x="0" y="0"/>
          <a:ext cx="0" cy="0"/>
          <a:chOff x="0" y="0"/>
          <a:chExt cx="0" cy="0"/>
        </a:xfrm>
      </p:grpSpPr>
      <p:sp>
        <p:nvSpPr>
          <p:cNvPr id="422" name="Google Shape;422;p42:notes">
            <a:extLst>
              <a:ext uri="{FF2B5EF4-FFF2-40B4-BE49-F238E27FC236}">
                <a16:creationId xmlns:a16="http://schemas.microsoft.com/office/drawing/2014/main" id="{A2528613-8632-BA96-61FA-CBD55490D9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3" name="Google Shape;423;p42:notes">
            <a:extLst>
              <a:ext uri="{FF2B5EF4-FFF2-40B4-BE49-F238E27FC236}">
                <a16:creationId xmlns:a16="http://schemas.microsoft.com/office/drawing/2014/main" id="{EF3B2E9B-3F84-4288-57EA-CC2468E3DDC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02124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6" name="Google Shape;106;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3" name="Google Shape;423;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3" name="Google Shape;453;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81" name="Google Shape;481;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10" name="Google Shape;510;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39" name="Google Shape;539;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93" name="Google Shape;593;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p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99" name="Google Shape;599;p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05" name="Google Shape;605;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45" name="Google Shape;645;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p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5" name="Google Shape;115;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2"/>
        <p:cNvGrpSpPr/>
        <p:nvPr/>
      </p:nvGrpSpPr>
      <p:grpSpPr>
        <a:xfrm>
          <a:off x="0" y="0"/>
          <a:ext cx="0" cy="0"/>
          <a:chOff x="0" y="0"/>
          <a:chExt cx="0" cy="0"/>
        </a:xfrm>
      </p:grpSpPr>
      <p:sp>
        <p:nvSpPr>
          <p:cNvPr id="663" name="Google Shape;663;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4" name="Google Shape;664;p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a:extLst>
            <a:ext uri="{FF2B5EF4-FFF2-40B4-BE49-F238E27FC236}">
              <a16:creationId xmlns:a16="http://schemas.microsoft.com/office/drawing/2014/main" id="{CB5970AB-90A2-BC87-D790-42C7C2AF784D}"/>
            </a:ext>
          </a:extLst>
        </p:cNvPr>
        <p:cNvGrpSpPr/>
        <p:nvPr/>
      </p:nvGrpSpPr>
      <p:grpSpPr>
        <a:xfrm>
          <a:off x="0" y="0"/>
          <a:ext cx="0" cy="0"/>
          <a:chOff x="0" y="0"/>
          <a:chExt cx="0" cy="0"/>
        </a:xfrm>
      </p:grpSpPr>
      <p:sp>
        <p:nvSpPr>
          <p:cNvPr id="651" name="Google Shape;651;p52:notes">
            <a:extLst>
              <a:ext uri="{FF2B5EF4-FFF2-40B4-BE49-F238E27FC236}">
                <a16:creationId xmlns:a16="http://schemas.microsoft.com/office/drawing/2014/main" id="{6F44FC58-F2E7-12D4-F626-49C0DACDDC1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p52:notes">
            <a:extLst>
              <a:ext uri="{FF2B5EF4-FFF2-40B4-BE49-F238E27FC236}">
                <a16:creationId xmlns:a16="http://schemas.microsoft.com/office/drawing/2014/main" id="{4DA47D47-665A-AE0C-6A6E-93DCBA555F3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7560402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p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98" name="Google Shape;698;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p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04" name="Google Shape;704;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1" name="Google Shape;711;p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p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2" name="Google Shape;732;p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6" name="Google Shape;766;p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a:extLst>
            <a:ext uri="{FF2B5EF4-FFF2-40B4-BE49-F238E27FC236}">
              <a16:creationId xmlns:a16="http://schemas.microsoft.com/office/drawing/2014/main" id="{48B5996F-EDC8-1928-8F3E-8D97A610D9C4}"/>
            </a:ext>
          </a:extLst>
        </p:cNvPr>
        <p:cNvGrpSpPr/>
        <p:nvPr/>
      </p:nvGrpSpPr>
      <p:grpSpPr>
        <a:xfrm>
          <a:off x="0" y="0"/>
          <a:ext cx="0" cy="0"/>
          <a:chOff x="0" y="0"/>
          <a:chExt cx="0" cy="0"/>
        </a:xfrm>
      </p:grpSpPr>
      <p:sp>
        <p:nvSpPr>
          <p:cNvPr id="765" name="Google Shape;765;p58:notes">
            <a:extLst>
              <a:ext uri="{FF2B5EF4-FFF2-40B4-BE49-F238E27FC236}">
                <a16:creationId xmlns:a16="http://schemas.microsoft.com/office/drawing/2014/main" id="{CB02C7F8-9643-001F-25B4-334D4BC86AF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6" name="Google Shape;766;p58:notes">
            <a:extLst>
              <a:ext uri="{FF2B5EF4-FFF2-40B4-BE49-F238E27FC236}">
                <a16:creationId xmlns:a16="http://schemas.microsoft.com/office/drawing/2014/main" id="{DDB631BD-1A57-4BB0-156A-E314FEB7E22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0886118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2"/>
        <p:cNvGrpSpPr/>
        <p:nvPr/>
      </p:nvGrpSpPr>
      <p:grpSpPr>
        <a:xfrm>
          <a:off x="0" y="0"/>
          <a:ext cx="0" cy="0"/>
          <a:chOff x="0" y="0"/>
          <a:chExt cx="0" cy="0"/>
        </a:xfrm>
      </p:grpSpPr>
      <p:sp>
        <p:nvSpPr>
          <p:cNvPr id="803" name="Google Shape;803;p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04" name="Google Shape;804;p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09" name="Google Shape;809;p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10" name="Google Shape;810;p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00F1B4F7-163D-112F-422B-199BFD5185B5}"/>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0FFDAB11-E10B-9266-CE23-A5F9451F4D2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5" name="Google Shape;115;p31:notes">
            <a:extLst>
              <a:ext uri="{FF2B5EF4-FFF2-40B4-BE49-F238E27FC236}">
                <a16:creationId xmlns:a16="http://schemas.microsoft.com/office/drawing/2014/main" id="{0F0BBF75-0F07-CE6C-771E-5A0DFC7BE99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421196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17" name="Google Shape;817;p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p:cNvGrpSpPr/>
        <p:nvPr/>
      </p:nvGrpSpPr>
      <p:grpSpPr>
        <a:xfrm>
          <a:off x="0" y="0"/>
          <a:ext cx="0" cy="0"/>
          <a:chOff x="0" y="0"/>
          <a:chExt cx="0" cy="0"/>
        </a:xfrm>
      </p:grpSpPr>
      <p:sp>
        <p:nvSpPr>
          <p:cNvPr id="841" name="Google Shape;841;p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2" name="Google Shape;842;p8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a:extLst>
            <a:ext uri="{FF2B5EF4-FFF2-40B4-BE49-F238E27FC236}">
              <a16:creationId xmlns:a16="http://schemas.microsoft.com/office/drawing/2014/main" id="{D7E12B55-760C-D51E-6B11-E3A022084664}"/>
            </a:ext>
          </a:extLst>
        </p:cNvPr>
        <p:cNvGrpSpPr/>
        <p:nvPr/>
      </p:nvGrpSpPr>
      <p:grpSpPr>
        <a:xfrm>
          <a:off x="0" y="0"/>
          <a:ext cx="0" cy="0"/>
          <a:chOff x="0" y="0"/>
          <a:chExt cx="0" cy="0"/>
        </a:xfrm>
      </p:grpSpPr>
      <p:sp>
        <p:nvSpPr>
          <p:cNvPr id="841" name="Google Shape;841;p86:notes">
            <a:extLst>
              <a:ext uri="{FF2B5EF4-FFF2-40B4-BE49-F238E27FC236}">
                <a16:creationId xmlns:a16="http://schemas.microsoft.com/office/drawing/2014/main" id="{8AB16239-AD9E-DCD1-1590-9D96C707720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2" name="Google Shape;842;p86:notes">
            <a:extLst>
              <a:ext uri="{FF2B5EF4-FFF2-40B4-BE49-F238E27FC236}">
                <a16:creationId xmlns:a16="http://schemas.microsoft.com/office/drawing/2014/main" id="{AA76F230-0623-AEF5-BD33-440E737ABE9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1159724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65" name="Google Shape;865;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71" name="Google Shape;871;p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6"/>
        <p:cNvGrpSpPr/>
        <p:nvPr/>
      </p:nvGrpSpPr>
      <p:grpSpPr>
        <a:xfrm>
          <a:off x="0" y="0"/>
          <a:ext cx="0" cy="0"/>
          <a:chOff x="0" y="0"/>
          <a:chExt cx="0" cy="0"/>
        </a:xfrm>
      </p:grpSpPr>
      <p:sp>
        <p:nvSpPr>
          <p:cNvPr id="877" name="Google Shape;877;p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78" name="Google Shape;878;p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p:cNvGrpSpPr/>
        <p:nvPr/>
      </p:nvGrpSpPr>
      <p:grpSpPr>
        <a:xfrm>
          <a:off x="0" y="0"/>
          <a:ext cx="0" cy="0"/>
          <a:chOff x="0" y="0"/>
          <a:chExt cx="0" cy="0"/>
        </a:xfrm>
      </p:grpSpPr>
      <p:sp>
        <p:nvSpPr>
          <p:cNvPr id="923" name="Google Shape;923;p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24" name="Google Shape;924;p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a:extLst>
            <a:ext uri="{FF2B5EF4-FFF2-40B4-BE49-F238E27FC236}">
              <a16:creationId xmlns:a16="http://schemas.microsoft.com/office/drawing/2014/main" id="{17D2A8C1-90AC-1370-7FED-0A6B21A7CFAB}"/>
            </a:ext>
          </a:extLst>
        </p:cNvPr>
        <p:cNvGrpSpPr/>
        <p:nvPr/>
      </p:nvGrpSpPr>
      <p:grpSpPr>
        <a:xfrm>
          <a:off x="0" y="0"/>
          <a:ext cx="0" cy="0"/>
          <a:chOff x="0" y="0"/>
          <a:chExt cx="0" cy="0"/>
        </a:xfrm>
      </p:grpSpPr>
      <p:sp>
        <p:nvSpPr>
          <p:cNvPr id="923" name="Google Shape;923;p65:notes">
            <a:extLst>
              <a:ext uri="{FF2B5EF4-FFF2-40B4-BE49-F238E27FC236}">
                <a16:creationId xmlns:a16="http://schemas.microsoft.com/office/drawing/2014/main" id="{47BB1804-6DB3-B59F-2AB2-84359653DF9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24" name="Google Shape;924;p65:notes">
            <a:extLst>
              <a:ext uri="{FF2B5EF4-FFF2-40B4-BE49-F238E27FC236}">
                <a16:creationId xmlns:a16="http://schemas.microsoft.com/office/drawing/2014/main" id="{3D5ADEE4-E43A-543F-4A2F-A80FA3C32D2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63381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p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40" name="Google Shape;940;p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a:extLst>
            <a:ext uri="{FF2B5EF4-FFF2-40B4-BE49-F238E27FC236}">
              <a16:creationId xmlns:a16="http://schemas.microsoft.com/office/drawing/2014/main" id="{30CC88C3-80A0-B65D-59D8-E47138D51430}"/>
            </a:ext>
          </a:extLst>
        </p:cNvPr>
        <p:cNvGrpSpPr/>
        <p:nvPr/>
      </p:nvGrpSpPr>
      <p:grpSpPr>
        <a:xfrm>
          <a:off x="0" y="0"/>
          <a:ext cx="0" cy="0"/>
          <a:chOff x="0" y="0"/>
          <a:chExt cx="0" cy="0"/>
        </a:xfrm>
      </p:grpSpPr>
      <p:sp>
        <p:nvSpPr>
          <p:cNvPr id="939" name="Google Shape;939;p66:notes">
            <a:extLst>
              <a:ext uri="{FF2B5EF4-FFF2-40B4-BE49-F238E27FC236}">
                <a16:creationId xmlns:a16="http://schemas.microsoft.com/office/drawing/2014/main" id="{5A00580E-AF56-C178-EA14-54C0CF25269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40" name="Google Shape;940;p66:notes">
            <a:extLst>
              <a:ext uri="{FF2B5EF4-FFF2-40B4-BE49-F238E27FC236}">
                <a16:creationId xmlns:a16="http://schemas.microsoft.com/office/drawing/2014/main" id="{D1F7FC2E-853B-D93A-8A13-2F87703ED0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1027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3FE0F7B7-3E92-E016-59F0-4783F2597A84}"/>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899D0C40-42A6-10E7-EDF9-2DE0AEA6728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5" name="Google Shape;115;p31:notes">
            <a:extLst>
              <a:ext uri="{FF2B5EF4-FFF2-40B4-BE49-F238E27FC236}">
                <a16:creationId xmlns:a16="http://schemas.microsoft.com/office/drawing/2014/main" id="{6ED09987-1D59-3FCE-77EF-D58028670A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871075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p:cNvGrpSpPr/>
        <p:nvPr/>
      </p:nvGrpSpPr>
      <p:grpSpPr>
        <a:xfrm>
          <a:off x="0" y="0"/>
          <a:ext cx="0" cy="0"/>
          <a:chOff x="0" y="0"/>
          <a:chExt cx="0" cy="0"/>
        </a:xfrm>
      </p:grpSpPr>
      <p:sp>
        <p:nvSpPr>
          <p:cNvPr id="957" name="Google Shape;957;p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58" name="Google Shape;958;p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a:extLst>
            <a:ext uri="{FF2B5EF4-FFF2-40B4-BE49-F238E27FC236}">
              <a16:creationId xmlns:a16="http://schemas.microsoft.com/office/drawing/2014/main" id="{102FA4FA-CEFE-B107-0C7C-638A43A9E926}"/>
            </a:ext>
          </a:extLst>
        </p:cNvPr>
        <p:cNvGrpSpPr/>
        <p:nvPr/>
      </p:nvGrpSpPr>
      <p:grpSpPr>
        <a:xfrm>
          <a:off x="0" y="0"/>
          <a:ext cx="0" cy="0"/>
          <a:chOff x="0" y="0"/>
          <a:chExt cx="0" cy="0"/>
        </a:xfrm>
      </p:grpSpPr>
      <p:sp>
        <p:nvSpPr>
          <p:cNvPr id="957" name="Google Shape;957;p67:notes">
            <a:extLst>
              <a:ext uri="{FF2B5EF4-FFF2-40B4-BE49-F238E27FC236}">
                <a16:creationId xmlns:a16="http://schemas.microsoft.com/office/drawing/2014/main" id="{B1BD9355-98FB-7EE3-1B11-88BCE480159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58" name="Google Shape;958;p67:notes">
            <a:extLst>
              <a:ext uri="{FF2B5EF4-FFF2-40B4-BE49-F238E27FC236}">
                <a16:creationId xmlns:a16="http://schemas.microsoft.com/office/drawing/2014/main" id="{55FC2FF8-B3F8-4BE4-E459-42B38DF569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0115687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77" name="Google Shape;977;p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0E5D42A5-B86D-4B31-5629-70E186ADAC0B}"/>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AD1F1226-3BAC-732E-7F57-828708B85A8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77" name="Google Shape;977;p68:notes">
            <a:extLst>
              <a:ext uri="{FF2B5EF4-FFF2-40B4-BE49-F238E27FC236}">
                <a16:creationId xmlns:a16="http://schemas.microsoft.com/office/drawing/2014/main" id="{0BFBA45E-5A44-DF77-A409-7450D983604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576954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1" name="Google Shape;1001;p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9"/>
        <p:cNvGrpSpPr/>
        <p:nvPr/>
      </p:nvGrpSpPr>
      <p:grpSpPr>
        <a:xfrm>
          <a:off x="0" y="0"/>
          <a:ext cx="0" cy="0"/>
          <a:chOff x="0" y="0"/>
          <a:chExt cx="0" cy="0"/>
        </a:xfrm>
      </p:grpSpPr>
      <p:sp>
        <p:nvSpPr>
          <p:cNvPr id="1020" name="Google Shape;1020;p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1" name="Google Shape;1021;p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5"/>
        <p:cNvGrpSpPr/>
        <p:nvPr/>
      </p:nvGrpSpPr>
      <p:grpSpPr>
        <a:xfrm>
          <a:off x="0" y="0"/>
          <a:ext cx="0" cy="0"/>
          <a:chOff x="0" y="0"/>
          <a:chExt cx="0" cy="0"/>
        </a:xfrm>
      </p:grpSpPr>
      <p:sp>
        <p:nvSpPr>
          <p:cNvPr id="1046" name="Google Shape;1046;p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47" name="Google Shape;1047;p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1"/>
        <p:cNvGrpSpPr/>
        <p:nvPr/>
      </p:nvGrpSpPr>
      <p:grpSpPr>
        <a:xfrm>
          <a:off x="0" y="0"/>
          <a:ext cx="0" cy="0"/>
          <a:chOff x="0" y="0"/>
          <a:chExt cx="0" cy="0"/>
        </a:xfrm>
      </p:grpSpPr>
      <p:sp>
        <p:nvSpPr>
          <p:cNvPr id="1052" name="Google Shape;1052;p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3" name="Google Shape;1053;p8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8"/>
        <p:cNvGrpSpPr/>
        <p:nvPr/>
      </p:nvGrpSpPr>
      <p:grpSpPr>
        <a:xfrm>
          <a:off x="0" y="0"/>
          <a:ext cx="0" cy="0"/>
          <a:chOff x="0" y="0"/>
          <a:chExt cx="0" cy="0"/>
        </a:xfrm>
      </p:grpSpPr>
      <p:sp>
        <p:nvSpPr>
          <p:cNvPr id="1059" name="Google Shape;1059;p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0" name="Google Shape;1060;p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a:extLst>
            <a:ext uri="{FF2B5EF4-FFF2-40B4-BE49-F238E27FC236}">
              <a16:creationId xmlns:a16="http://schemas.microsoft.com/office/drawing/2014/main" id="{FE72218A-4886-A9D5-B62B-85B3180B9BFC}"/>
            </a:ext>
          </a:extLst>
        </p:cNvPr>
        <p:cNvGrpSpPr/>
        <p:nvPr/>
      </p:nvGrpSpPr>
      <p:grpSpPr>
        <a:xfrm>
          <a:off x="0" y="0"/>
          <a:ext cx="0" cy="0"/>
          <a:chOff x="0" y="0"/>
          <a:chExt cx="0" cy="0"/>
        </a:xfrm>
      </p:grpSpPr>
      <p:sp>
        <p:nvSpPr>
          <p:cNvPr id="1077" name="Google Shape;1077;p89:notes">
            <a:extLst>
              <a:ext uri="{FF2B5EF4-FFF2-40B4-BE49-F238E27FC236}">
                <a16:creationId xmlns:a16="http://schemas.microsoft.com/office/drawing/2014/main" id="{EE0A49FF-A8D9-F4DE-E0D1-B054EA9F146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8" name="Google Shape;1078;p89:notes">
            <a:extLst>
              <a:ext uri="{FF2B5EF4-FFF2-40B4-BE49-F238E27FC236}">
                <a16:creationId xmlns:a16="http://schemas.microsoft.com/office/drawing/2014/main" id="{6C966E80-5630-7A49-F3FF-CC81C12889D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265146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84812819-65D2-8262-2AB8-1D7431A2A585}"/>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4AF04112-A6DA-BB25-2F21-0ACE624FE8D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5" name="Google Shape;115;p31:notes">
            <a:extLst>
              <a:ext uri="{FF2B5EF4-FFF2-40B4-BE49-F238E27FC236}">
                <a16:creationId xmlns:a16="http://schemas.microsoft.com/office/drawing/2014/main" id="{C0F43291-ACF1-BDE7-3725-52356EE056F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8735463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p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8" name="Google Shape;1078;p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a:extLst>
            <a:ext uri="{FF2B5EF4-FFF2-40B4-BE49-F238E27FC236}">
              <a16:creationId xmlns:a16="http://schemas.microsoft.com/office/drawing/2014/main" id="{128522B8-974B-496D-0CB9-7170CC4B892B}"/>
            </a:ext>
          </a:extLst>
        </p:cNvPr>
        <p:cNvGrpSpPr/>
        <p:nvPr/>
      </p:nvGrpSpPr>
      <p:grpSpPr>
        <a:xfrm>
          <a:off x="0" y="0"/>
          <a:ext cx="0" cy="0"/>
          <a:chOff x="0" y="0"/>
          <a:chExt cx="0" cy="0"/>
        </a:xfrm>
      </p:grpSpPr>
      <p:sp>
        <p:nvSpPr>
          <p:cNvPr id="1092" name="Google Shape;1092;p90:notes">
            <a:extLst>
              <a:ext uri="{FF2B5EF4-FFF2-40B4-BE49-F238E27FC236}">
                <a16:creationId xmlns:a16="http://schemas.microsoft.com/office/drawing/2014/main" id="{C184C14A-713A-A7B1-7EB1-CC64145C7BC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3" name="Google Shape;1093;p90:notes">
            <a:extLst>
              <a:ext uri="{FF2B5EF4-FFF2-40B4-BE49-F238E27FC236}">
                <a16:creationId xmlns:a16="http://schemas.microsoft.com/office/drawing/2014/main" id="{0E5CC6BB-BD42-93BB-7072-9D7CD7683E8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2240211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p:cNvGrpSpPr/>
        <p:nvPr/>
      </p:nvGrpSpPr>
      <p:grpSpPr>
        <a:xfrm>
          <a:off x="0" y="0"/>
          <a:ext cx="0" cy="0"/>
          <a:chOff x="0" y="0"/>
          <a:chExt cx="0" cy="0"/>
        </a:xfrm>
      </p:grpSpPr>
      <p:sp>
        <p:nvSpPr>
          <p:cNvPr id="1092" name="Google Shape;1092;p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3" name="Google Shape;1093;p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p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2" name="Google Shape;1112;p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6"/>
        <p:cNvGrpSpPr/>
        <p:nvPr/>
      </p:nvGrpSpPr>
      <p:grpSpPr>
        <a:xfrm>
          <a:off x="0" y="0"/>
          <a:ext cx="0" cy="0"/>
          <a:chOff x="0" y="0"/>
          <a:chExt cx="0" cy="0"/>
        </a:xfrm>
      </p:grpSpPr>
      <p:sp>
        <p:nvSpPr>
          <p:cNvPr id="1117" name="Google Shape;1117;p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8" name="Google Shape;1118;p9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Google Shape;1124;p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5" name="Google Shape;1125;p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a:extLst>
            <a:ext uri="{FF2B5EF4-FFF2-40B4-BE49-F238E27FC236}">
              <a16:creationId xmlns:a16="http://schemas.microsoft.com/office/drawing/2014/main" id="{2A85D1E3-0508-9B6D-4208-3EC1472F975E}"/>
            </a:ext>
          </a:extLst>
        </p:cNvPr>
        <p:cNvGrpSpPr/>
        <p:nvPr/>
      </p:nvGrpSpPr>
      <p:grpSpPr>
        <a:xfrm>
          <a:off x="0" y="0"/>
          <a:ext cx="0" cy="0"/>
          <a:chOff x="0" y="0"/>
          <a:chExt cx="0" cy="0"/>
        </a:xfrm>
      </p:grpSpPr>
      <p:sp>
        <p:nvSpPr>
          <p:cNvPr id="1124" name="Google Shape;1124;p93:notes">
            <a:extLst>
              <a:ext uri="{FF2B5EF4-FFF2-40B4-BE49-F238E27FC236}">
                <a16:creationId xmlns:a16="http://schemas.microsoft.com/office/drawing/2014/main" id="{BD6904EE-0883-E8EA-9086-431F0A54F88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5" name="Google Shape;1125;p93:notes">
            <a:extLst>
              <a:ext uri="{FF2B5EF4-FFF2-40B4-BE49-F238E27FC236}">
                <a16:creationId xmlns:a16="http://schemas.microsoft.com/office/drawing/2014/main" id="{DE9BA1E8-9CE8-CCAD-C18F-9F3AB23018A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08569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6"/>
        <p:cNvGrpSpPr/>
        <p:nvPr/>
      </p:nvGrpSpPr>
      <p:grpSpPr>
        <a:xfrm>
          <a:off x="0" y="0"/>
          <a:ext cx="0" cy="0"/>
          <a:chOff x="0" y="0"/>
          <a:chExt cx="0" cy="0"/>
        </a:xfrm>
      </p:grpSpPr>
      <p:sp>
        <p:nvSpPr>
          <p:cNvPr id="1147" name="Google Shape;1147;p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48" name="Google Shape;1148;p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p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54" name="Google Shape;1154;p9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p:cNvGrpSpPr/>
        <p:nvPr/>
      </p:nvGrpSpPr>
      <p:grpSpPr>
        <a:xfrm>
          <a:off x="0" y="0"/>
          <a:ext cx="0" cy="0"/>
          <a:chOff x="0" y="0"/>
          <a:chExt cx="0" cy="0"/>
        </a:xfrm>
      </p:grpSpPr>
      <p:sp>
        <p:nvSpPr>
          <p:cNvPr id="1160" name="Google Shape;1160;p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B0D87AB6-1AB6-FAAB-74F4-F6CF22872C08}"/>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C0579ACE-F861-6954-E71B-06F04127183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5" name="Google Shape;115;p31:notes">
            <a:extLst>
              <a:ext uri="{FF2B5EF4-FFF2-40B4-BE49-F238E27FC236}">
                <a16:creationId xmlns:a16="http://schemas.microsoft.com/office/drawing/2014/main" id="{61CE3740-45E4-262C-EFD4-3FCC3AD1E8C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680410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B6EF03BF-C119-B4C9-E598-AB8A3324BCBD}"/>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DA36C889-C28D-2E48-7FF7-12DFB0662A3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611EFA7A-831A-4007-786C-A06EF19F491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29460996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9"/>
        <p:cNvGrpSpPr/>
        <p:nvPr/>
      </p:nvGrpSpPr>
      <p:grpSpPr>
        <a:xfrm>
          <a:off x="0" y="0"/>
          <a:ext cx="0" cy="0"/>
          <a:chOff x="0" y="0"/>
          <a:chExt cx="0" cy="0"/>
        </a:xfrm>
      </p:grpSpPr>
      <p:sp>
        <p:nvSpPr>
          <p:cNvPr id="1180" name="Google Shape;1180;p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81" name="Google Shape;1181;p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5"/>
        <p:cNvGrpSpPr/>
        <p:nvPr/>
      </p:nvGrpSpPr>
      <p:grpSpPr>
        <a:xfrm>
          <a:off x="0" y="0"/>
          <a:ext cx="0" cy="0"/>
          <a:chOff x="0" y="0"/>
          <a:chExt cx="0" cy="0"/>
        </a:xfrm>
      </p:grpSpPr>
      <p:sp>
        <p:nvSpPr>
          <p:cNvPr id="1186" name="Google Shape;1186;p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87" name="Google Shape;1187;p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BD11D468-42F1-4EAC-F552-0A3077F5EE99}"/>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723C5A7F-A2BF-A7B9-BC6C-1D4256C80A1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B6282776-8937-9088-32E6-B6A3CEBD2DA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20909219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D303803F-996B-A943-AF76-04222065C057}"/>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CE930E91-B17C-F984-878A-83F6D153A59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C8765C1C-A5BD-481B-FBEB-5A9F6DF3293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24400918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054D9B7A-7FE4-CE00-7A28-2B5E21966E7B}"/>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2E22BFE6-1B77-4911-0C92-5DA9800BCE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00DE758B-C69E-C935-13F9-66F761BEDC3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15193665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07EAA84E-DFCA-8DE9-A66A-7D0A44780E16}"/>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01EF40FB-629B-FDBF-6409-17B997ACD10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2CCC411E-C511-C3FF-A672-80DC0E6DB81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3035215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6DF84F70-FCC9-0702-C58E-F77946DA67D5}"/>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7B62B2FA-C05F-6FB6-D3C6-D549311DCCB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E2CFC0F0-D2BA-FA85-06B6-9AF8B66DEED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36131608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2"/>
        <p:cNvGrpSpPr/>
        <p:nvPr/>
      </p:nvGrpSpPr>
      <p:grpSpPr>
        <a:xfrm>
          <a:off x="0" y="0"/>
          <a:ext cx="0" cy="0"/>
          <a:chOff x="0" y="0"/>
          <a:chExt cx="0" cy="0"/>
        </a:xfrm>
      </p:grpSpPr>
      <p:sp>
        <p:nvSpPr>
          <p:cNvPr id="1193" name="Google Shape;1193;p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94" name="Google Shape;1194;p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a:extLst>
            <a:ext uri="{FF2B5EF4-FFF2-40B4-BE49-F238E27FC236}">
              <a16:creationId xmlns:a16="http://schemas.microsoft.com/office/drawing/2014/main" id="{44625E5B-1FCF-416D-2118-6E8D2B6CD85E}"/>
            </a:ext>
          </a:extLst>
        </p:cNvPr>
        <p:cNvGrpSpPr/>
        <p:nvPr/>
      </p:nvGrpSpPr>
      <p:grpSpPr>
        <a:xfrm>
          <a:off x="0" y="0"/>
          <a:ext cx="0" cy="0"/>
          <a:chOff x="0" y="0"/>
          <a:chExt cx="0" cy="0"/>
        </a:xfrm>
      </p:grpSpPr>
      <p:sp>
        <p:nvSpPr>
          <p:cNvPr id="1199" name="Google Shape;1199;p100:notes">
            <a:extLst>
              <a:ext uri="{FF2B5EF4-FFF2-40B4-BE49-F238E27FC236}">
                <a16:creationId xmlns:a16="http://schemas.microsoft.com/office/drawing/2014/main" id="{605F7AFA-C79C-AA66-6BA3-4103DF736FD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00" name="Google Shape;1200;p100:notes">
            <a:extLst>
              <a:ext uri="{FF2B5EF4-FFF2-40B4-BE49-F238E27FC236}">
                <a16:creationId xmlns:a16="http://schemas.microsoft.com/office/drawing/2014/main" id="{390CA85B-090B-4C8B-32BC-5289FF1A363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0168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58D15577-2B1B-2DE6-834A-257EA4CD528E}"/>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ABD1F3F9-1F5E-700F-CBA6-D4DCF974D59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FA639ADD-E03B-B835-508D-1165BD8FA03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89489710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3A18601E-F29A-A533-A858-706B406BB81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C7AF8CDD-A622-4674-240C-C30548CFE96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6A23D8B7-16FF-713A-BB23-46A2E12E0D3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69621408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1A3F5488-F9CD-97D7-A736-BA86F870AC35}"/>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64779B6D-EB73-3C51-D5AD-A7D3C938909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D0FAE353-0478-FF89-B434-FF5A09FCB96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23215373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p:cNvGrpSpPr/>
        <p:nvPr/>
      </p:nvGrpSpPr>
      <p:grpSpPr>
        <a:xfrm>
          <a:off x="0" y="0"/>
          <a:ext cx="0" cy="0"/>
          <a:chOff x="0" y="0"/>
          <a:chExt cx="0" cy="0"/>
        </a:xfrm>
      </p:grpSpPr>
      <p:sp>
        <p:nvSpPr>
          <p:cNvPr id="1199" name="Google Shape;1199;p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00" name="Google Shape;1200;p10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38B0DCB2-EE2E-25EB-EB65-A48EB82DB74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90984DED-F7F6-C6AD-7010-E18CD6BCCF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F659DD6B-6415-9163-9433-003FDC625B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a:solidFill>
                  <a:srgbClr val="202192"/>
                </a:solidFill>
                <a:latin typeface="Space Grotesk"/>
                <a:ea typeface="Space Grotesk"/>
                <a:cs typeface="Space Grotesk"/>
                <a:sym typeface="Space Grotesk"/>
              </a:rPr>
              <a:t>Name Resolution component for  service discovery: </a:t>
            </a:r>
            <a:r>
              <a:rPr lang="en-US" sz="900" i="0" u="none" strike="noStrike" cap="none">
                <a:solidFill>
                  <a:srgbClr val="202192"/>
                </a:solidFill>
                <a:latin typeface="Space Grotesk"/>
                <a:ea typeface="Space Grotesk"/>
                <a:cs typeface="Space Grotesk"/>
                <a:sym typeface="Space Grotesk"/>
              </a:rPr>
              <a:t>mDNS, Kubernetes DNS, Hashicorp Consul</a:t>
            </a:r>
            <a:endParaRPr sz="80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25304382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5"/>
        <p:cNvGrpSpPr/>
        <p:nvPr/>
      </p:nvGrpSpPr>
      <p:grpSpPr>
        <a:xfrm>
          <a:off x="0" y="0"/>
          <a:ext cx="0" cy="0"/>
          <a:chOff x="0" y="0"/>
          <a:chExt cx="0" cy="0"/>
        </a:xfrm>
      </p:grpSpPr>
      <p:sp>
        <p:nvSpPr>
          <p:cNvPr id="1206" name="Google Shape;1206;p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07" name="Google Shape;1207;p10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1"/>
        <p:cNvGrpSpPr/>
        <p:nvPr/>
      </p:nvGrpSpPr>
      <p:grpSpPr>
        <a:xfrm>
          <a:off x="0" y="0"/>
          <a:ext cx="0" cy="0"/>
          <a:chOff x="0" y="0"/>
          <a:chExt cx="0" cy="0"/>
        </a:xfrm>
      </p:grpSpPr>
      <p:sp>
        <p:nvSpPr>
          <p:cNvPr id="1212" name="Google Shape;1212;p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13" name="Google Shape;1213;p10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8"/>
        <p:cNvGrpSpPr/>
        <p:nvPr/>
      </p:nvGrpSpPr>
      <p:grpSpPr>
        <a:xfrm>
          <a:off x="0" y="0"/>
          <a:ext cx="0" cy="0"/>
          <a:chOff x="0" y="0"/>
          <a:chExt cx="0" cy="0"/>
        </a:xfrm>
      </p:grpSpPr>
      <p:sp>
        <p:nvSpPr>
          <p:cNvPr id="1219" name="Google Shape;1219;p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20" name="Google Shape;1220;p10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p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42" name="Google Shape;1242;p10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4" name="Google Shape;1304;p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05" name="Google Shape;1305;p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CE882C3A-F094-A921-8D74-C106C7557CC6}"/>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6DAF946D-A0C9-33E0-8A16-9A60A6FEDF5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5" name="Google Shape;115;p31:notes">
            <a:extLst>
              <a:ext uri="{FF2B5EF4-FFF2-40B4-BE49-F238E27FC236}">
                <a16:creationId xmlns:a16="http://schemas.microsoft.com/office/drawing/2014/main" id="{EA571975-7C67-9D47-F071-EC8EA20C76B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564667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1"/>
        <p:cNvGrpSpPr/>
        <p:nvPr/>
      </p:nvGrpSpPr>
      <p:grpSpPr>
        <a:xfrm>
          <a:off x="0" y="0"/>
          <a:ext cx="0" cy="0"/>
          <a:chOff x="0" y="0"/>
          <a:chExt cx="0" cy="0"/>
        </a:xfrm>
      </p:grpSpPr>
      <p:sp>
        <p:nvSpPr>
          <p:cNvPr id="1332" name="Google Shape;1332;p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3" name="Google Shape;1333;p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
        <p:cNvGrpSpPr/>
        <p:nvPr/>
      </p:nvGrpSpPr>
      <p:grpSpPr>
        <a:xfrm>
          <a:off x="0" y="0"/>
          <a:ext cx="0" cy="0"/>
          <a:chOff x="0" y="0"/>
          <a:chExt cx="0" cy="0"/>
        </a:xfrm>
      </p:grpSpPr>
      <p:sp>
        <p:nvSpPr>
          <p:cNvPr id="1355" name="Google Shape;1355;p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56" name="Google Shape;1356;p10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1"/>
        <p:cNvGrpSpPr/>
        <p:nvPr/>
      </p:nvGrpSpPr>
      <p:grpSpPr>
        <a:xfrm>
          <a:off x="0" y="0"/>
          <a:ext cx="0" cy="0"/>
          <a:chOff x="0" y="0"/>
          <a:chExt cx="0" cy="0"/>
        </a:xfrm>
      </p:grpSpPr>
      <p:sp>
        <p:nvSpPr>
          <p:cNvPr id="1362" name="Google Shape;1362;p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3" name="Google Shape;1363;p10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p:cNvGrpSpPr/>
        <p:nvPr/>
      </p:nvGrpSpPr>
      <p:grpSpPr>
        <a:xfrm>
          <a:off x="0" y="0"/>
          <a:ext cx="0" cy="0"/>
          <a:chOff x="0" y="0"/>
          <a:chExt cx="0" cy="0"/>
        </a:xfrm>
      </p:grpSpPr>
      <p:sp>
        <p:nvSpPr>
          <p:cNvPr id="1408" name="Google Shape;1408;p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09" name="Google Shape;1409;p10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16" name="Google Shape;1416;p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3"/>
        <p:cNvGrpSpPr/>
        <p:nvPr/>
      </p:nvGrpSpPr>
      <p:grpSpPr>
        <a:xfrm>
          <a:off x="0" y="0"/>
          <a:ext cx="0" cy="0"/>
          <a:chOff x="0" y="0"/>
          <a:chExt cx="0" cy="0"/>
        </a:xfrm>
      </p:grpSpPr>
      <p:sp>
        <p:nvSpPr>
          <p:cNvPr id="1434" name="Google Shape;1434;p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35" name="Google Shape;1435;p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2"/>
        <p:cNvGrpSpPr/>
        <p:nvPr/>
      </p:nvGrpSpPr>
      <p:grpSpPr>
        <a:xfrm>
          <a:off x="0" y="0"/>
          <a:ext cx="0" cy="0"/>
          <a:chOff x="0" y="0"/>
          <a:chExt cx="0" cy="0"/>
        </a:xfrm>
      </p:grpSpPr>
      <p:sp>
        <p:nvSpPr>
          <p:cNvPr id="1453" name="Google Shape;1453;p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54" name="Google Shape;1454;p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5"/>
        <p:cNvGrpSpPr/>
        <p:nvPr/>
      </p:nvGrpSpPr>
      <p:grpSpPr>
        <a:xfrm>
          <a:off x="0" y="0"/>
          <a:ext cx="0" cy="0"/>
          <a:chOff x="0" y="0"/>
          <a:chExt cx="0" cy="0"/>
        </a:xfrm>
      </p:grpSpPr>
      <p:sp>
        <p:nvSpPr>
          <p:cNvPr id="1476" name="Google Shape;1476;p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77" name="Google Shape;1477;p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6"/>
        <p:cNvGrpSpPr/>
        <p:nvPr/>
      </p:nvGrpSpPr>
      <p:grpSpPr>
        <a:xfrm>
          <a:off x="0" y="0"/>
          <a:ext cx="0" cy="0"/>
          <a:chOff x="0" y="0"/>
          <a:chExt cx="0" cy="0"/>
        </a:xfrm>
      </p:grpSpPr>
      <p:sp>
        <p:nvSpPr>
          <p:cNvPr id="1507" name="Google Shape;1507;p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08" name="Google Shape;1508;p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7"/>
        <p:cNvGrpSpPr/>
        <p:nvPr/>
      </p:nvGrpSpPr>
      <p:grpSpPr>
        <a:xfrm>
          <a:off x="0" y="0"/>
          <a:ext cx="0" cy="0"/>
          <a:chOff x="0" y="0"/>
          <a:chExt cx="0" cy="0"/>
        </a:xfrm>
      </p:grpSpPr>
      <p:sp>
        <p:nvSpPr>
          <p:cNvPr id="1518" name="Google Shape;1518;p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19" name="Google Shape;1519;p1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efault_left">
  <p:cSld name="default_left">
    <p:spTree>
      <p:nvGrpSpPr>
        <p:cNvPr id="1" name="Shape 11"/>
        <p:cNvGrpSpPr/>
        <p:nvPr/>
      </p:nvGrpSpPr>
      <p:grpSpPr>
        <a:xfrm>
          <a:off x="0" y="0"/>
          <a:ext cx="0" cy="0"/>
          <a:chOff x="0" y="0"/>
          <a:chExt cx="0" cy="0"/>
        </a:xfrm>
      </p:grpSpPr>
      <p:sp>
        <p:nvSpPr>
          <p:cNvPr id="12" name="Google Shape;12;p76"/>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sz="3600">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_teal">
  <p:cSld name="section_teal">
    <p:bg>
      <p:bgPr>
        <a:solidFill>
          <a:schemeClr val="accent3"/>
        </a:solidFill>
        <a:effectLst/>
      </p:bgPr>
    </p:bg>
    <p:spTree>
      <p:nvGrpSpPr>
        <p:cNvPr id="1" name="Shape 36"/>
        <p:cNvGrpSpPr/>
        <p:nvPr/>
      </p:nvGrpSpPr>
      <p:grpSpPr>
        <a:xfrm>
          <a:off x="0" y="0"/>
          <a:ext cx="0" cy="0"/>
          <a:chOff x="0" y="0"/>
          <a:chExt cx="0" cy="0"/>
        </a:xfrm>
      </p:grpSpPr>
      <p:sp>
        <p:nvSpPr>
          <p:cNvPr id="37" name="Google Shape;37;p7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_orange">
  <p:cSld name="section_orange">
    <p:bg>
      <p:bgPr>
        <a:solidFill>
          <a:schemeClr val="accent6"/>
        </a:solidFill>
        <a:effectLst/>
      </p:bgPr>
    </p:bg>
    <p:spTree>
      <p:nvGrpSpPr>
        <p:cNvPr id="1" name="Shape 38"/>
        <p:cNvGrpSpPr/>
        <p:nvPr/>
      </p:nvGrpSpPr>
      <p:grpSpPr>
        <a:xfrm>
          <a:off x="0" y="0"/>
          <a:ext cx="0" cy="0"/>
          <a:chOff x="0" y="0"/>
          <a:chExt cx="0" cy="0"/>
        </a:xfrm>
      </p:grpSpPr>
      <p:sp>
        <p:nvSpPr>
          <p:cNvPr id="39" name="Google Shape;39;p8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0"/>
        <p:cNvGrpSpPr/>
        <p:nvPr/>
      </p:nvGrpSpPr>
      <p:grpSpPr>
        <a:xfrm>
          <a:off x="0" y="0"/>
          <a:ext cx="0" cy="0"/>
          <a:chOff x="0" y="0"/>
          <a:chExt cx="0" cy="0"/>
        </a:xfrm>
      </p:grpSpPr>
      <p:sp>
        <p:nvSpPr>
          <p:cNvPr id="41" name="Google Shape;41;p2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Space Grotesk Medium"/>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98B"/>
              </a:buClr>
              <a:buSzPts val="2400"/>
              <a:buNone/>
              <a:defRPr sz="2400">
                <a:solidFill>
                  <a:srgbClr val="88898B"/>
                </a:solidFill>
              </a:defRPr>
            </a:lvl1pPr>
            <a:lvl2pPr marL="914400" lvl="1" indent="-228600" algn="l">
              <a:lnSpc>
                <a:spcPct val="90000"/>
              </a:lnSpc>
              <a:spcBef>
                <a:spcPts val="500"/>
              </a:spcBef>
              <a:spcAft>
                <a:spcPts val="0"/>
              </a:spcAft>
              <a:buClr>
                <a:srgbClr val="88898B"/>
              </a:buClr>
              <a:buSzPts val="2000"/>
              <a:buNone/>
              <a:defRPr sz="2000">
                <a:solidFill>
                  <a:srgbClr val="88898B"/>
                </a:solidFill>
              </a:defRPr>
            </a:lvl2pPr>
            <a:lvl3pPr marL="1371600" lvl="2" indent="-228600" algn="l">
              <a:lnSpc>
                <a:spcPct val="90000"/>
              </a:lnSpc>
              <a:spcBef>
                <a:spcPts val="500"/>
              </a:spcBef>
              <a:spcAft>
                <a:spcPts val="0"/>
              </a:spcAft>
              <a:buClr>
                <a:srgbClr val="88898B"/>
              </a:buClr>
              <a:buSzPts val="1800"/>
              <a:buNone/>
              <a:defRPr sz="1800">
                <a:solidFill>
                  <a:srgbClr val="88898B"/>
                </a:solidFill>
              </a:defRPr>
            </a:lvl3pPr>
            <a:lvl4pPr marL="1828800" lvl="3" indent="-228600" algn="l">
              <a:lnSpc>
                <a:spcPct val="90000"/>
              </a:lnSpc>
              <a:spcBef>
                <a:spcPts val="500"/>
              </a:spcBef>
              <a:spcAft>
                <a:spcPts val="0"/>
              </a:spcAft>
              <a:buClr>
                <a:srgbClr val="88898B"/>
              </a:buClr>
              <a:buSzPts val="1600"/>
              <a:buNone/>
              <a:defRPr sz="1600">
                <a:solidFill>
                  <a:srgbClr val="88898B"/>
                </a:solidFill>
              </a:defRPr>
            </a:lvl4pPr>
            <a:lvl5pPr marL="2286000" lvl="4" indent="-228600" algn="l">
              <a:lnSpc>
                <a:spcPct val="90000"/>
              </a:lnSpc>
              <a:spcBef>
                <a:spcPts val="500"/>
              </a:spcBef>
              <a:spcAft>
                <a:spcPts val="0"/>
              </a:spcAft>
              <a:buClr>
                <a:srgbClr val="88898B"/>
              </a:buClr>
              <a:buSzPts val="1600"/>
              <a:buNone/>
              <a:defRPr sz="1600">
                <a:solidFill>
                  <a:srgbClr val="88898B"/>
                </a:solidFill>
              </a:defRPr>
            </a:lvl5pPr>
            <a:lvl6pPr marL="2743200" lvl="5" indent="-228600" algn="l">
              <a:lnSpc>
                <a:spcPct val="90000"/>
              </a:lnSpc>
              <a:spcBef>
                <a:spcPts val="500"/>
              </a:spcBef>
              <a:spcAft>
                <a:spcPts val="0"/>
              </a:spcAft>
              <a:buClr>
                <a:srgbClr val="88898B"/>
              </a:buClr>
              <a:buSzPts val="1600"/>
              <a:buNone/>
              <a:defRPr sz="1600">
                <a:solidFill>
                  <a:srgbClr val="88898B"/>
                </a:solidFill>
              </a:defRPr>
            </a:lvl6pPr>
            <a:lvl7pPr marL="3200400" lvl="6" indent="-228600" algn="l">
              <a:lnSpc>
                <a:spcPct val="90000"/>
              </a:lnSpc>
              <a:spcBef>
                <a:spcPts val="500"/>
              </a:spcBef>
              <a:spcAft>
                <a:spcPts val="0"/>
              </a:spcAft>
              <a:buClr>
                <a:srgbClr val="88898B"/>
              </a:buClr>
              <a:buSzPts val="1600"/>
              <a:buNone/>
              <a:defRPr sz="1600">
                <a:solidFill>
                  <a:srgbClr val="88898B"/>
                </a:solidFill>
              </a:defRPr>
            </a:lvl7pPr>
            <a:lvl8pPr marL="3657600" lvl="7" indent="-228600" algn="l">
              <a:lnSpc>
                <a:spcPct val="90000"/>
              </a:lnSpc>
              <a:spcBef>
                <a:spcPts val="500"/>
              </a:spcBef>
              <a:spcAft>
                <a:spcPts val="0"/>
              </a:spcAft>
              <a:buClr>
                <a:srgbClr val="88898B"/>
              </a:buClr>
              <a:buSzPts val="1600"/>
              <a:buNone/>
              <a:defRPr sz="1600">
                <a:solidFill>
                  <a:srgbClr val="88898B"/>
                </a:solidFill>
              </a:defRPr>
            </a:lvl8pPr>
            <a:lvl9pPr marL="4114800" lvl="8" indent="-228600" algn="l">
              <a:lnSpc>
                <a:spcPct val="90000"/>
              </a:lnSpc>
              <a:spcBef>
                <a:spcPts val="500"/>
              </a:spcBef>
              <a:spcAft>
                <a:spcPts val="0"/>
              </a:spcAft>
              <a:buClr>
                <a:srgbClr val="88898B"/>
              </a:buClr>
              <a:buSzPts val="1600"/>
              <a:buNone/>
              <a:defRPr sz="1600">
                <a:solidFill>
                  <a:srgbClr val="88898B"/>
                </a:solidFill>
              </a:defRPr>
            </a:lvl9pPr>
          </a:lstStyle>
          <a:p>
            <a:endParaRPr/>
          </a:p>
        </p:txBody>
      </p:sp>
      <p:sp>
        <p:nvSpPr>
          <p:cNvPr id="43" name="Google Shape;43;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6"/>
        <p:cNvGrpSpPr/>
        <p:nvPr/>
      </p:nvGrpSpPr>
      <p:grpSpPr>
        <a:xfrm>
          <a:off x="0" y="0"/>
          <a:ext cx="0" cy="0"/>
          <a:chOff x="0" y="0"/>
          <a:chExt cx="0" cy="0"/>
        </a:xfrm>
      </p:grpSpPr>
      <p:sp>
        <p:nvSpPr>
          <p:cNvPr id="47" name="Google Shape;47;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2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3"/>
        <p:cNvGrpSpPr/>
        <p:nvPr/>
      </p:nvGrpSpPr>
      <p:grpSpPr>
        <a:xfrm>
          <a:off x="0" y="0"/>
          <a:ext cx="0" cy="0"/>
          <a:chOff x="0" y="0"/>
          <a:chExt cx="0" cy="0"/>
        </a:xfrm>
      </p:grpSpPr>
      <p:sp>
        <p:nvSpPr>
          <p:cNvPr id="54" name="Google Shape;54;p23"/>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23"/>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6" name="Google Shape;56;p2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23"/>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8" name="Google Shape;58;p23"/>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2"/>
        <p:cNvGrpSpPr/>
        <p:nvPr/>
      </p:nvGrpSpPr>
      <p:grpSpPr>
        <a:xfrm>
          <a:off x="0" y="0"/>
          <a:ext cx="0" cy="0"/>
          <a:chOff x="0" y="0"/>
          <a:chExt cx="0" cy="0"/>
        </a:xfrm>
      </p:grpSpPr>
      <p:sp>
        <p:nvSpPr>
          <p:cNvPr id="63" name="Google Shape;63;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7"/>
        <p:cNvGrpSpPr/>
        <p:nvPr/>
      </p:nvGrpSpPr>
      <p:grpSpPr>
        <a:xfrm>
          <a:off x="0" y="0"/>
          <a:ext cx="0" cy="0"/>
          <a:chOff x="0" y="0"/>
          <a:chExt cx="0" cy="0"/>
        </a:xfrm>
      </p:grpSpPr>
      <p:sp>
        <p:nvSpPr>
          <p:cNvPr id="68" name="Google Shape;6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1"/>
        <p:cNvGrpSpPr/>
        <p:nvPr/>
      </p:nvGrpSpPr>
      <p:grpSpPr>
        <a:xfrm>
          <a:off x="0" y="0"/>
          <a:ext cx="0" cy="0"/>
          <a:chOff x="0" y="0"/>
          <a:chExt cx="0" cy="0"/>
        </a:xfrm>
      </p:grpSpPr>
      <p:sp>
        <p:nvSpPr>
          <p:cNvPr id="72" name="Google Shape;72;p2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pace Grotesk Medium"/>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4" name="Google Shape;74;p2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5" name="Google Shape;75;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8"/>
        <p:cNvGrpSpPr/>
        <p:nvPr/>
      </p:nvGrpSpPr>
      <p:grpSpPr>
        <a:xfrm>
          <a:off x="0" y="0"/>
          <a:ext cx="0" cy="0"/>
          <a:chOff x="0" y="0"/>
          <a:chExt cx="0" cy="0"/>
        </a:xfrm>
      </p:grpSpPr>
      <p:sp>
        <p:nvSpPr>
          <p:cNvPr id="79" name="Google Shape;79;p2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pace Grotesk Medium"/>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27"/>
          <p:cNvSpPr>
            <a:spLocks noGrp="1"/>
          </p:cNvSpPr>
          <p:nvPr>
            <p:ph type="pic" idx="2"/>
          </p:nvPr>
        </p:nvSpPr>
        <p:spPr>
          <a:xfrm>
            <a:off x="5183188" y="987425"/>
            <a:ext cx="6172200" cy="4873625"/>
          </a:xfrm>
          <a:prstGeom prst="rect">
            <a:avLst/>
          </a:prstGeom>
          <a:noFill/>
          <a:ln>
            <a:noFill/>
          </a:ln>
        </p:spPr>
      </p:sp>
      <p:sp>
        <p:nvSpPr>
          <p:cNvPr id="81" name="Google Shape;81;p2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2" name="Google Shape;82;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5"/>
        <p:cNvGrpSpPr/>
        <p:nvPr/>
      </p:nvGrpSpPr>
      <p:grpSpPr>
        <a:xfrm>
          <a:off x="0" y="0"/>
          <a:ext cx="0" cy="0"/>
          <a:chOff x="0" y="0"/>
          <a:chExt cx="0" cy="0"/>
        </a:xfrm>
      </p:grpSpPr>
      <p:sp>
        <p:nvSpPr>
          <p:cNvPr id="86" name="Google Shape;86;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2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efault_empty_white">
  <p:cSld name="default_empty_white">
    <p:spTree>
      <p:nvGrpSpPr>
        <p:cNvPr id="1" name="Shape 13"/>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1"/>
        <p:cNvGrpSpPr/>
        <p:nvPr/>
      </p:nvGrpSpPr>
      <p:grpSpPr>
        <a:xfrm>
          <a:off x="0" y="0"/>
          <a:ext cx="0" cy="0"/>
          <a:chOff x="0" y="0"/>
          <a:chExt cx="0" cy="0"/>
        </a:xfrm>
      </p:grpSpPr>
      <p:sp>
        <p:nvSpPr>
          <p:cNvPr id="92" name="Google Shape;92;p2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fault_center">
  <p:cSld name="default_center">
    <p:spTree>
      <p:nvGrpSpPr>
        <p:cNvPr id="1" name="Shape 14"/>
        <p:cNvGrpSpPr/>
        <p:nvPr/>
      </p:nvGrpSpPr>
      <p:grpSpPr>
        <a:xfrm>
          <a:off x="0" y="0"/>
          <a:ext cx="0" cy="0"/>
          <a:chOff x="0" y="0"/>
          <a:chExt cx="0" cy="0"/>
        </a:xfrm>
      </p:grpSpPr>
      <p:sp>
        <p:nvSpPr>
          <p:cNvPr id="15" name="Google Shape;15;p77"/>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3600">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_lightblue">
  <p:cSld name="section_lightblue">
    <p:bg>
      <p:bgPr>
        <a:solidFill>
          <a:schemeClr val="accent2"/>
        </a:solidFill>
        <a:effectLst/>
      </p:bgPr>
    </p:bg>
    <p:spTree>
      <p:nvGrpSpPr>
        <p:cNvPr id="1" name="Shape 16"/>
        <p:cNvGrpSpPr/>
        <p:nvPr/>
      </p:nvGrpSpPr>
      <p:grpSpPr>
        <a:xfrm>
          <a:off x="0" y="0"/>
          <a:ext cx="0" cy="0"/>
          <a:chOff x="0" y="0"/>
          <a:chExt cx="0" cy="0"/>
        </a:xfrm>
      </p:grpSpPr>
      <p:sp>
        <p:nvSpPr>
          <p:cNvPr id="17" name="Google Shape;17;p78"/>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_green">
  <p:cSld name="section_green">
    <p:bg>
      <p:bgPr>
        <a:solidFill>
          <a:schemeClr val="accent4"/>
        </a:solidFill>
        <a:effectLst/>
      </p:bgPr>
    </p:bg>
    <p:spTree>
      <p:nvGrpSpPr>
        <p:cNvPr id="1" name="Shape 18"/>
        <p:cNvGrpSpPr/>
        <p:nvPr/>
      </p:nvGrpSpPr>
      <p:grpSpPr>
        <a:xfrm>
          <a:off x="0" y="0"/>
          <a:ext cx="0" cy="0"/>
          <a:chOff x="0" y="0"/>
          <a:chExt cx="0" cy="0"/>
        </a:xfrm>
      </p:grpSpPr>
      <p:sp>
        <p:nvSpPr>
          <p:cNvPr id="19" name="Google Shape;19;p8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_yellow">
  <p:cSld name="section_yellow">
    <p:bg>
      <p:bgPr>
        <a:solidFill>
          <a:schemeClr val="accent5"/>
        </a:solidFill>
        <a:effectLst/>
      </p:bgPr>
    </p:bg>
    <p:spTree>
      <p:nvGrpSpPr>
        <p:cNvPr id="1" name="Shape 20"/>
        <p:cNvGrpSpPr/>
        <p:nvPr/>
      </p:nvGrpSpPr>
      <p:grpSpPr>
        <a:xfrm>
          <a:off x="0" y="0"/>
          <a:ext cx="0" cy="0"/>
          <a:chOff x="0" y="0"/>
          <a:chExt cx="0" cy="0"/>
        </a:xfrm>
      </p:grpSpPr>
      <p:sp>
        <p:nvSpPr>
          <p:cNvPr id="21" name="Google Shape;21;p8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_darkblue">
  <p:cSld name="section_darkblue">
    <p:bg>
      <p:bgPr>
        <a:solidFill>
          <a:schemeClr val="accent1"/>
        </a:solidFill>
        <a:effectLst/>
      </p:bgPr>
    </p:bg>
    <p:spTree>
      <p:nvGrpSpPr>
        <p:cNvPr id="1" name="Shape 22"/>
        <p:cNvGrpSpPr/>
        <p:nvPr/>
      </p:nvGrpSpPr>
      <p:grpSpPr>
        <a:xfrm>
          <a:off x="0" y="0"/>
          <a:ext cx="0" cy="0"/>
          <a:chOff x="0" y="0"/>
          <a:chExt cx="0" cy="0"/>
        </a:xfrm>
      </p:grpSpPr>
      <p:sp>
        <p:nvSpPr>
          <p:cNvPr id="23" name="Google Shape;23;p83"/>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
        <p:cNvGrpSpPr/>
        <p:nvPr/>
      </p:nvGrpSpPr>
      <p:grpSpPr>
        <a:xfrm>
          <a:off x="0" y="0"/>
          <a:ext cx="0" cy="0"/>
          <a:chOff x="0" y="0"/>
          <a:chExt cx="0" cy="0"/>
        </a:xfrm>
      </p:grpSpPr>
      <p:sp>
        <p:nvSpPr>
          <p:cNvPr id="25" name="Google Shape;25;p1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Space Grotesk Medium"/>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7" name="Google Shape;27;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0"/>
        <p:cNvGrpSpPr/>
        <p:nvPr/>
      </p:nvGrpSpPr>
      <p:grpSpPr>
        <a:xfrm>
          <a:off x="0" y="0"/>
          <a:ext cx="0" cy="0"/>
          <a:chOff x="0" y="0"/>
          <a:chExt cx="0" cy="0"/>
        </a:xfrm>
      </p:grpSpPr>
      <p:sp>
        <p:nvSpPr>
          <p:cNvPr id="31" name="Google Shape;31;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Space Grotesk Medium"/>
              <a:buNone/>
              <a:defRPr sz="4400" b="0" i="0" u="none" strike="noStrike" cap="none">
                <a:solidFill>
                  <a:schemeClr val="dk1"/>
                </a:solidFill>
                <a:latin typeface="Space Grotesk Medium"/>
                <a:ea typeface="Space Grotesk Medium"/>
                <a:cs typeface="Space Grotesk Medium"/>
                <a:sym typeface="Space Grotesk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Space Grotesk"/>
                <a:ea typeface="Space Grotesk"/>
                <a:cs typeface="Space Grotesk"/>
                <a:sym typeface="Space Grotes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Space Grotesk"/>
                <a:ea typeface="Space Grotesk"/>
                <a:cs typeface="Space Grotesk"/>
                <a:sym typeface="Space Grotes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Space Grotesk"/>
                <a:ea typeface="Space Grotesk"/>
                <a:cs typeface="Space Grotesk"/>
                <a:sym typeface="Space Grotes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9pPr>
          </a:lstStyle>
          <a:p>
            <a:endParaRPr/>
          </a:p>
        </p:txBody>
      </p:sp>
      <p:sp>
        <p:nvSpPr>
          <p:cNvPr id="8" name="Google Shape;8;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98B"/>
                </a:solidFill>
                <a:latin typeface="Space Grotesk"/>
                <a:ea typeface="Space Grotesk"/>
                <a:cs typeface="Space Grotesk"/>
                <a:sym typeface="Space Grotes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9pPr>
          </a:lstStyle>
          <a:p>
            <a:endParaRPr/>
          </a:p>
        </p:txBody>
      </p:sp>
      <p:sp>
        <p:nvSpPr>
          <p:cNvPr id="9" name="Google Shape;9;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98B"/>
                </a:solidFill>
                <a:latin typeface="Space Grotesk"/>
                <a:ea typeface="Space Grotesk"/>
                <a:cs typeface="Space Grotesk"/>
                <a:sym typeface="Space Grotes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9pPr>
          </a:lstStyle>
          <a:p>
            <a:endParaRPr/>
          </a:p>
        </p:txBody>
      </p:sp>
      <p:sp>
        <p:nvSpPr>
          <p:cNvPr id="10" name="Google Shape;10;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github.com/dapr/commun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hyperlink" Target="https://dapr.io/" TargetMode="External"/></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117.png"/><Relationship Id="rId4" Type="http://schemas.openxmlformats.org/officeDocument/2006/relationships/image" Target="../media/image4.png"/></Relationships>
</file>

<file path=ppt/slides/_rels/slide101.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52.png"/><Relationship Id="rId7" Type="http://schemas.openxmlformats.org/officeDocument/2006/relationships/image" Target="../media/image133.png"/><Relationship Id="rId2" Type="http://schemas.openxmlformats.org/officeDocument/2006/relationships/notesSlide" Target="../notesSlides/notesSlide8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png"/><Relationship Id="rId10" Type="http://schemas.openxmlformats.org/officeDocument/2006/relationships/image" Target="../media/image49.png"/><Relationship Id="rId4" Type="http://schemas.openxmlformats.org/officeDocument/2006/relationships/image" Target="../media/image75.png"/><Relationship Id="rId9" Type="http://schemas.openxmlformats.org/officeDocument/2006/relationships/image" Target="../media/image121.png"/></Relationships>
</file>

<file path=ppt/slides/_rels/slide102.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38.png"/><Relationship Id="rId7"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1.png"/><Relationship Id="rId10" Type="http://schemas.openxmlformats.org/officeDocument/2006/relationships/image" Target="../media/image49.png"/><Relationship Id="rId4" Type="http://schemas.openxmlformats.org/officeDocument/2006/relationships/image" Target="../media/image40.png"/><Relationship Id="rId9" Type="http://schemas.openxmlformats.org/officeDocument/2006/relationships/image" Target="../media/image130.png"/></Relationships>
</file>

<file path=ppt/slides/_rels/slide10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35.png"/><Relationship Id="rId7" Type="http://schemas.openxmlformats.org/officeDocument/2006/relationships/image" Target="../media/image130.png"/><Relationship Id="rId2" Type="http://schemas.openxmlformats.org/officeDocument/2006/relationships/notesSlide" Target="../notesSlides/notesSlide90.xml"/><Relationship Id="rId1" Type="http://schemas.openxmlformats.org/officeDocument/2006/relationships/slideLayout" Target="../slideLayouts/slideLayout1.xml"/><Relationship Id="rId6" Type="http://schemas.openxmlformats.org/officeDocument/2006/relationships/image" Target="../media/image134.png"/><Relationship Id="rId5" Type="http://schemas.openxmlformats.org/officeDocument/2006/relationships/image" Target="../media/image96.png"/><Relationship Id="rId4" Type="http://schemas.openxmlformats.org/officeDocument/2006/relationships/image" Target="../media/image97.png"/></Relationships>
</file>

<file path=ppt/slides/_rels/slide10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openxmlformats.org/officeDocument/2006/relationships/hyperlink" Target="https://docs.dapr.io/concepts/observability-concept/" TargetMode="External"/></Relationships>
</file>

<file path=ppt/slides/_rels/slide105.xml.rels><?xml version="1.0" encoding="UTF-8" standalone="yes"?>
<Relationships xmlns="http://schemas.openxmlformats.org/package/2006/relationships"><Relationship Id="rId8" Type="http://schemas.openxmlformats.org/officeDocument/2006/relationships/image" Target="../media/image140.png"/><Relationship Id="rId13" Type="http://schemas.openxmlformats.org/officeDocument/2006/relationships/image" Target="../media/image4.png"/><Relationship Id="rId3" Type="http://schemas.openxmlformats.org/officeDocument/2006/relationships/image" Target="../media/image47.png"/><Relationship Id="rId7" Type="http://schemas.openxmlformats.org/officeDocument/2006/relationships/image" Target="../media/image139.png"/><Relationship Id="rId12"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1.xml"/><Relationship Id="rId6" Type="http://schemas.openxmlformats.org/officeDocument/2006/relationships/image" Target="../media/image138.png"/><Relationship Id="rId11" Type="http://schemas.openxmlformats.org/officeDocument/2006/relationships/image" Target="../media/image97.png"/><Relationship Id="rId5" Type="http://schemas.openxmlformats.org/officeDocument/2006/relationships/image" Target="../media/image137.png"/><Relationship Id="rId10" Type="http://schemas.openxmlformats.org/officeDocument/2006/relationships/image" Target="../media/image142.png"/><Relationship Id="rId4" Type="http://schemas.openxmlformats.org/officeDocument/2006/relationships/image" Target="../media/image136.png"/><Relationship Id="rId9" Type="http://schemas.openxmlformats.org/officeDocument/2006/relationships/image" Target="../media/image141.png"/><Relationship Id="rId14" Type="http://schemas.openxmlformats.org/officeDocument/2006/relationships/image" Target="../media/image6.png"/></Relationships>
</file>

<file path=ppt/slides/_rels/slide10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3.xml"/><Relationship Id="rId1" Type="http://schemas.openxmlformats.org/officeDocument/2006/relationships/slideLayout" Target="../slideLayouts/slideLayout7.xml"/><Relationship Id="rId4" Type="http://schemas.openxmlformats.org/officeDocument/2006/relationships/hyperlink" Target="https://docs.dapr.io/concepts/resiliency-concept/" TargetMode="External"/></Relationships>
</file>

<file path=ppt/slides/_rels/slide107.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143.png"/><Relationship Id="rId2" Type="http://schemas.openxmlformats.org/officeDocument/2006/relationships/notesSlide" Target="../notesSlides/notesSlide94.xml"/><Relationship Id="rId1" Type="http://schemas.openxmlformats.org/officeDocument/2006/relationships/slideLayout" Target="../slideLayouts/slideLayout1.xml"/><Relationship Id="rId6" Type="http://schemas.openxmlformats.org/officeDocument/2006/relationships/image" Target="../media/image130.png"/><Relationship Id="rId5" Type="http://schemas.openxmlformats.org/officeDocument/2006/relationships/image" Target="../media/image4.png"/><Relationship Id="rId4" Type="http://schemas.openxmlformats.org/officeDocument/2006/relationships/image" Target="../media/image1.png"/></Relationships>
</file>

<file path=ppt/slides/_rels/slide108.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143.png"/><Relationship Id="rId2" Type="http://schemas.openxmlformats.org/officeDocument/2006/relationships/notesSlide" Target="../notesSlides/notesSlide95.xml"/><Relationship Id="rId1" Type="http://schemas.openxmlformats.org/officeDocument/2006/relationships/slideLayout" Target="../slideLayouts/slideLayout1.xml"/><Relationship Id="rId6" Type="http://schemas.openxmlformats.org/officeDocument/2006/relationships/image" Target="../media/image130.png"/><Relationship Id="rId5" Type="http://schemas.openxmlformats.org/officeDocument/2006/relationships/image" Target="../media/image5.png"/><Relationship Id="rId4" Type="http://schemas.openxmlformats.org/officeDocument/2006/relationships/image" Target="../media/image1.png"/></Relationships>
</file>

<file path=ppt/slides/_rels/slide109.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48.png"/><Relationship Id="rId7" Type="http://schemas.openxmlformats.org/officeDocument/2006/relationships/image" Target="../media/image8.png"/><Relationship Id="rId2" Type="http://schemas.openxmlformats.org/officeDocument/2006/relationships/notesSlide" Target="../notesSlides/notesSlide96.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143.png"/><Relationship Id="rId4" Type="http://schemas.openxmlformats.org/officeDocument/2006/relationships/image" Target="../media/image130.png"/><Relationship Id="rId9" Type="http://schemas.openxmlformats.org/officeDocument/2006/relationships/image" Target="../media/image94.png"/></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8.png"/></Relationships>
</file>

<file path=ppt/slides/_rels/slide1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48.png"/><Relationship Id="rId7" Type="http://schemas.openxmlformats.org/officeDocument/2006/relationships/image" Target="../media/image114.png"/><Relationship Id="rId2" Type="http://schemas.openxmlformats.org/officeDocument/2006/relationships/notesSlide" Target="../notesSlides/notesSlide97.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43.png"/><Relationship Id="rId4" Type="http://schemas.openxmlformats.org/officeDocument/2006/relationships/image" Target="../media/image130.png"/><Relationship Id="rId9" Type="http://schemas.openxmlformats.org/officeDocument/2006/relationships/image" Target="../media/image12.pn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00.xml"/><Relationship Id="rId1" Type="http://schemas.openxmlformats.org/officeDocument/2006/relationships/slideLayout" Target="../slideLayouts/slideLayout1.xml"/><Relationship Id="rId5" Type="http://schemas.openxmlformats.org/officeDocument/2006/relationships/image" Target="../media/image147.png"/><Relationship Id="rId4" Type="http://schemas.openxmlformats.org/officeDocument/2006/relationships/image" Target="../media/image146.png"/></Relationships>
</file>

<file path=ppt/slides/_rels/slide114.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42.png"/><Relationship Id="rId12" Type="http://schemas.openxmlformats.org/officeDocument/2006/relationships/image" Target="../media/image151.png"/><Relationship Id="rId2" Type="http://schemas.openxmlformats.org/officeDocument/2006/relationships/notesSlide" Target="../notesSlides/notesSlide102.xml"/><Relationship Id="rId1" Type="http://schemas.openxmlformats.org/officeDocument/2006/relationships/slideLayout" Target="../slideLayouts/slideLayout1.xml"/><Relationship Id="rId6" Type="http://schemas.openxmlformats.org/officeDocument/2006/relationships/image" Target="../media/image41.png"/><Relationship Id="rId11" Type="http://schemas.openxmlformats.org/officeDocument/2006/relationships/image" Target="../media/image150.png"/><Relationship Id="rId5" Type="http://schemas.openxmlformats.org/officeDocument/2006/relationships/image" Target="../media/image39.png"/><Relationship Id="rId10" Type="http://schemas.openxmlformats.org/officeDocument/2006/relationships/image" Target="../media/image149.png"/><Relationship Id="rId4" Type="http://schemas.openxmlformats.org/officeDocument/2006/relationships/image" Target="../media/image38.png"/><Relationship Id="rId9" Type="http://schemas.openxmlformats.org/officeDocument/2006/relationships/image" Target="../media/image9.png"/></Relationships>
</file>

<file path=ppt/slides/_rels/slide116.xml.rels><?xml version="1.0" encoding="UTF-8" standalone="yes"?>
<Relationships xmlns="http://schemas.openxmlformats.org/package/2006/relationships"><Relationship Id="rId8" Type="http://schemas.openxmlformats.org/officeDocument/2006/relationships/image" Target="../media/image152.png"/><Relationship Id="rId13" Type="http://schemas.openxmlformats.org/officeDocument/2006/relationships/image" Target="../media/image42.png"/><Relationship Id="rId3" Type="http://schemas.openxmlformats.org/officeDocument/2006/relationships/image" Target="../media/image96.png"/><Relationship Id="rId7" Type="http://schemas.openxmlformats.org/officeDocument/2006/relationships/image" Target="../media/image9.png"/><Relationship Id="rId12" Type="http://schemas.openxmlformats.org/officeDocument/2006/relationships/image" Target="../media/image41.png"/><Relationship Id="rId2" Type="http://schemas.openxmlformats.org/officeDocument/2006/relationships/notesSlide" Target="../notesSlides/notesSlide103.xml"/><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39.png"/><Relationship Id="rId5" Type="http://schemas.openxmlformats.org/officeDocument/2006/relationships/image" Target="../media/image151.png"/><Relationship Id="rId10" Type="http://schemas.openxmlformats.org/officeDocument/2006/relationships/image" Target="../media/image38.png"/><Relationship Id="rId4" Type="http://schemas.openxmlformats.org/officeDocument/2006/relationships/image" Target="../media/image97.png"/><Relationship Id="rId9" Type="http://schemas.openxmlformats.org/officeDocument/2006/relationships/image" Target="../media/image153.png"/><Relationship Id="rId14" Type="http://schemas.openxmlformats.org/officeDocument/2006/relationships/image" Target="../media/image46.png"/></Relationships>
</file>

<file path=ppt/slides/_rels/slide117.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2.png"/><Relationship Id="rId3" Type="http://schemas.openxmlformats.org/officeDocument/2006/relationships/image" Target="../media/image1.png"/><Relationship Id="rId7" Type="http://schemas.openxmlformats.org/officeDocument/2006/relationships/image" Target="../media/image42.png"/><Relationship Id="rId12" Type="http://schemas.openxmlformats.org/officeDocument/2006/relationships/image" Target="../media/image51.png"/><Relationship Id="rId2" Type="http://schemas.openxmlformats.org/officeDocument/2006/relationships/notesSlide" Target="../notesSlides/notesSlide104.xml"/><Relationship Id="rId1" Type="http://schemas.openxmlformats.org/officeDocument/2006/relationships/slideLayout" Target="../slideLayouts/slideLayout1.xml"/><Relationship Id="rId6" Type="http://schemas.openxmlformats.org/officeDocument/2006/relationships/image" Target="../media/image41.png"/><Relationship Id="rId11" Type="http://schemas.openxmlformats.org/officeDocument/2006/relationships/image" Target="../media/image50.png"/><Relationship Id="rId5" Type="http://schemas.openxmlformats.org/officeDocument/2006/relationships/image" Target="../media/image39.png"/><Relationship Id="rId15" Type="http://schemas.openxmlformats.org/officeDocument/2006/relationships/image" Target="../media/image55.png"/><Relationship Id="rId10" Type="http://schemas.openxmlformats.org/officeDocument/2006/relationships/image" Target="../media/image13.png"/><Relationship Id="rId4" Type="http://schemas.openxmlformats.org/officeDocument/2006/relationships/image" Target="../media/image38.png"/><Relationship Id="rId9" Type="http://schemas.openxmlformats.org/officeDocument/2006/relationships/image" Target="../media/image151.png"/><Relationship Id="rId14" Type="http://schemas.openxmlformats.org/officeDocument/2006/relationships/image" Target="../media/image53.png"/></Relationships>
</file>

<file path=ppt/slides/_rels/slide11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8.png"/><Relationship Id="rId7" Type="http://schemas.openxmlformats.org/officeDocument/2006/relationships/image" Target="../media/image38.png"/><Relationship Id="rId2" Type="http://schemas.openxmlformats.org/officeDocument/2006/relationships/notesSlide" Target="../notesSlides/notesSlide105.xml"/><Relationship Id="rId1" Type="http://schemas.openxmlformats.org/officeDocument/2006/relationships/slideLayout" Target="../slideLayouts/slideLayout1.xml"/><Relationship Id="rId6" Type="http://schemas.openxmlformats.org/officeDocument/2006/relationships/hyperlink" Target="https://docs.dapr.io/operations/hosting/serverless/" TargetMode="External"/><Relationship Id="rId11" Type="http://schemas.openxmlformats.org/officeDocument/2006/relationships/image" Target="../media/image46.png"/><Relationship Id="rId5" Type="http://schemas.openxmlformats.org/officeDocument/2006/relationships/image" Target="../media/image105.jpeg"/><Relationship Id="rId10" Type="http://schemas.openxmlformats.org/officeDocument/2006/relationships/image" Target="../media/image42.png"/><Relationship Id="rId4" Type="http://schemas.openxmlformats.org/officeDocument/2006/relationships/image" Target="../media/image28.png"/><Relationship Id="rId9" Type="http://schemas.openxmlformats.org/officeDocument/2006/relationships/image" Target="../media/image41.png"/></Relationships>
</file>

<file path=ppt/slides/_rels/slide119.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hyperlink" Target="https://docs.dapr.io/operations/hosting/serverless/" TargetMode="External"/><Relationship Id="rId7" Type="http://schemas.openxmlformats.org/officeDocument/2006/relationships/image" Target="../media/image42.png"/><Relationship Id="rId2" Type="http://schemas.openxmlformats.org/officeDocument/2006/relationships/notesSlide" Target="../notesSlides/notesSlide106.xml"/><Relationship Id="rId1" Type="http://schemas.openxmlformats.org/officeDocument/2006/relationships/slideLayout" Target="../slideLayouts/slideLayout1.xml"/><Relationship Id="rId6" Type="http://schemas.openxmlformats.org/officeDocument/2006/relationships/image" Target="../media/image41.png"/><Relationship Id="rId11" Type="http://schemas.openxmlformats.org/officeDocument/2006/relationships/image" Target="../media/image104.png"/><Relationship Id="rId5" Type="http://schemas.openxmlformats.org/officeDocument/2006/relationships/image" Target="../media/image39.png"/><Relationship Id="rId10" Type="http://schemas.openxmlformats.org/officeDocument/2006/relationships/image" Target="../media/image28.png"/><Relationship Id="rId4" Type="http://schemas.openxmlformats.org/officeDocument/2006/relationships/image" Target="../media/image38.png"/><Relationship Id="rId9"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8" Type="http://schemas.openxmlformats.org/officeDocument/2006/relationships/hyperlink" Target="https://dapr.io/" TargetMode="External"/><Relationship Id="rId13" Type="http://schemas.openxmlformats.org/officeDocument/2006/relationships/image" Target="../media/image158.png"/><Relationship Id="rId3" Type="http://schemas.openxmlformats.org/officeDocument/2006/relationships/image" Target="../media/image154.png"/><Relationship Id="rId7" Type="http://schemas.openxmlformats.org/officeDocument/2006/relationships/image" Target="../media/image157.png"/><Relationship Id="rId12" Type="http://schemas.openxmlformats.org/officeDocument/2006/relationships/hyperlink" Target="https://twitter.com/daprdev" TargetMode="External"/><Relationship Id="rId2" Type="http://schemas.openxmlformats.org/officeDocument/2006/relationships/notesSlide" Target="../notesSlides/notesSlide107.xml"/><Relationship Id="rId1" Type="http://schemas.openxmlformats.org/officeDocument/2006/relationships/slideLayout" Target="../slideLayouts/slideLayout1.xml"/><Relationship Id="rId6" Type="http://schemas.openxmlformats.org/officeDocument/2006/relationships/image" Target="../media/image156.png"/><Relationship Id="rId11" Type="http://schemas.openxmlformats.org/officeDocument/2006/relationships/hyperlink" Target="https://bit.ly/dapr-discord" TargetMode="External"/><Relationship Id="rId5" Type="http://schemas.openxmlformats.org/officeDocument/2006/relationships/image" Target="../media/image155.png"/><Relationship Id="rId10" Type="http://schemas.openxmlformats.org/officeDocument/2006/relationships/hyperlink" Target="https://bit.ly/dapr-quickstarts" TargetMode="External"/><Relationship Id="rId4" Type="http://schemas.openxmlformats.org/officeDocument/2006/relationships/image" Target="../media/image107.png"/><Relationship Id="rId9" Type="http://schemas.openxmlformats.org/officeDocument/2006/relationships/hyperlink" Target="https://bit.ly/dapr-youtube" TargetMode="External"/></Relationships>
</file>

<file path=ppt/slides/_rels/slide121.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08.xml"/><Relationship Id="rId1" Type="http://schemas.openxmlformats.org/officeDocument/2006/relationships/slideLayout" Target="../slideLayouts/slideLayout1.xml"/><Relationship Id="rId5" Type="http://schemas.openxmlformats.org/officeDocument/2006/relationships/image" Target="../media/image160.png"/><Relationship Id="rId4" Type="http://schemas.openxmlformats.org/officeDocument/2006/relationships/hyperlink" Target="https://bit.ly/dapr-supporter" TargetMode="External"/></Relationships>
</file>

<file path=ppt/slides/_rels/slide122.xml.rels><?xml version="1.0" encoding="UTF-8" standalone="yes"?>
<Relationships xmlns="http://schemas.openxmlformats.org/package/2006/relationships"><Relationship Id="rId3" Type="http://schemas.openxmlformats.org/officeDocument/2006/relationships/hyperlink" Target="https://www.figma.com/file/fimTyBfSDA7C5nXnsXq69G/Dapr-OSS-design?type=design&amp;node-id=214%3A205&amp;mode=design&amp;t=6tzMOyBYBO1SUPst-1" TargetMode="External"/><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23.xml.rels><?xml version="1.0" encoding="UTF-8" standalone="yes"?>
<Relationships xmlns="http://schemas.openxmlformats.org/package/2006/relationships"><Relationship Id="rId3" Type="http://schemas.openxmlformats.org/officeDocument/2006/relationships/hyperlink" Target="https://fonts.google.com/specimen/Space+Grotesk" TargetMode="External"/><Relationship Id="rId7" Type="http://schemas.openxmlformats.org/officeDocument/2006/relationships/image" Target="../media/image162.png"/><Relationship Id="rId2" Type="http://schemas.openxmlformats.org/officeDocument/2006/relationships/notesSlide" Target="../notesSlides/notesSlide110.xml"/><Relationship Id="rId1" Type="http://schemas.openxmlformats.org/officeDocument/2006/relationships/slideLayout" Target="../slideLayouts/slideLayout8.xml"/><Relationship Id="rId6" Type="http://schemas.openxmlformats.org/officeDocument/2006/relationships/hyperlink" Target="https://www.nerdfonts.com/font-downloads" TargetMode="External"/><Relationship Id="rId5" Type="http://schemas.openxmlformats.org/officeDocument/2006/relationships/hyperlink" Target="https://github.com/ryanoasis/nerd-fonts/releases/download/v3.0.2/CascadiaCode.zip" TargetMode="External"/><Relationship Id="rId4" Type="http://schemas.openxmlformats.org/officeDocument/2006/relationships/image" Target="../media/image161.png"/></Relationships>
</file>

<file path=ppt/slides/_rels/slide124.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11.xml"/><Relationship Id="rId1" Type="http://schemas.openxmlformats.org/officeDocument/2006/relationships/slideLayout" Target="../slideLayouts/slideLayout8.xml"/></Relationships>
</file>

<file path=ppt/slides/_rels/slide125.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56.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112.xml"/><Relationship Id="rId1" Type="http://schemas.openxmlformats.org/officeDocument/2006/relationships/slideLayout" Target="../slideLayouts/slideLayout8.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126.xml.rels><?xml version="1.0" encoding="UTF-8" standalone="yes"?>
<Relationships xmlns="http://schemas.openxmlformats.org/package/2006/relationships"><Relationship Id="rId8" Type="http://schemas.openxmlformats.org/officeDocument/2006/relationships/image" Target="../media/image164.png"/><Relationship Id="rId3" Type="http://schemas.openxmlformats.org/officeDocument/2006/relationships/image" Target="../media/image127.png"/><Relationship Id="rId7" Type="http://schemas.openxmlformats.org/officeDocument/2006/relationships/image" Target="../media/image98.png"/><Relationship Id="rId12" Type="http://schemas.openxmlformats.org/officeDocument/2006/relationships/image" Target="../media/image94.png"/><Relationship Id="rId2" Type="http://schemas.openxmlformats.org/officeDocument/2006/relationships/notesSlide" Target="../notesSlides/notesSlide113.xml"/><Relationship Id="rId1" Type="http://schemas.openxmlformats.org/officeDocument/2006/relationships/slideLayout" Target="../slideLayouts/slideLayout9.xml"/><Relationship Id="rId6" Type="http://schemas.openxmlformats.org/officeDocument/2006/relationships/image" Target="../media/image95.png"/><Relationship Id="rId11" Type="http://schemas.openxmlformats.org/officeDocument/2006/relationships/image" Target="../media/image166.png"/><Relationship Id="rId5" Type="http://schemas.openxmlformats.org/officeDocument/2006/relationships/image" Target="../media/image92.png"/><Relationship Id="rId10" Type="http://schemas.openxmlformats.org/officeDocument/2006/relationships/image" Target="../media/image93.png"/><Relationship Id="rId4" Type="http://schemas.openxmlformats.org/officeDocument/2006/relationships/image" Target="../media/image91.png"/><Relationship Id="rId9" Type="http://schemas.openxmlformats.org/officeDocument/2006/relationships/image" Target="../media/image165.png"/></Relationships>
</file>

<file path=ppt/slides/_rels/slide127.xml.rels><?xml version="1.0" encoding="UTF-8" standalone="yes"?>
<Relationships xmlns="http://schemas.openxmlformats.org/package/2006/relationships"><Relationship Id="rId8" Type="http://schemas.openxmlformats.org/officeDocument/2006/relationships/image" Target="../media/image170.png"/><Relationship Id="rId3" Type="http://schemas.openxmlformats.org/officeDocument/2006/relationships/image" Target="../media/image97.png"/><Relationship Id="rId7" Type="http://schemas.openxmlformats.org/officeDocument/2006/relationships/image" Target="../media/image1.png"/><Relationship Id="rId2" Type="http://schemas.openxmlformats.org/officeDocument/2006/relationships/notesSlide" Target="../notesSlides/notesSlide114.xml"/><Relationship Id="rId1" Type="http://schemas.openxmlformats.org/officeDocument/2006/relationships/slideLayout" Target="../slideLayouts/slideLayout9.xml"/><Relationship Id="rId6" Type="http://schemas.openxmlformats.org/officeDocument/2006/relationships/image" Target="../media/image169.png"/><Relationship Id="rId5" Type="http://schemas.openxmlformats.org/officeDocument/2006/relationships/image" Target="../media/image168.png"/><Relationship Id="rId4" Type="http://schemas.openxmlformats.org/officeDocument/2006/relationships/image" Target="../media/image167.png"/><Relationship Id="rId9" Type="http://schemas.openxmlformats.org/officeDocument/2006/relationships/image" Target="../media/image96.png"/></Relationships>
</file>

<file path=ppt/slides/_rels/slide128.xml.rels><?xml version="1.0" encoding="UTF-8" standalone="yes"?>
<Relationships xmlns="http://schemas.openxmlformats.org/package/2006/relationships"><Relationship Id="rId8" Type="http://schemas.openxmlformats.org/officeDocument/2006/relationships/image" Target="../media/image173.png"/><Relationship Id="rId3" Type="http://schemas.openxmlformats.org/officeDocument/2006/relationships/image" Target="../media/image2.png"/><Relationship Id="rId7" Type="http://schemas.openxmlformats.org/officeDocument/2006/relationships/image" Target="../media/image172.png"/><Relationship Id="rId2" Type="http://schemas.openxmlformats.org/officeDocument/2006/relationships/notesSlide" Target="../notesSlides/notesSlide115.xml"/><Relationship Id="rId1" Type="http://schemas.openxmlformats.org/officeDocument/2006/relationships/slideLayout" Target="../slideLayouts/slideLayout9.xml"/><Relationship Id="rId6" Type="http://schemas.openxmlformats.org/officeDocument/2006/relationships/image" Target="../media/image171.png"/><Relationship Id="rId5" Type="http://schemas.openxmlformats.org/officeDocument/2006/relationships/image" Target="../media/image3.png"/><Relationship Id="rId4" Type="http://schemas.openxmlformats.org/officeDocument/2006/relationships/image" Target="../media/image135.png"/><Relationship Id="rId9" Type="http://schemas.openxmlformats.org/officeDocument/2006/relationships/image" Target="../media/image4.png"/></Relationships>
</file>

<file path=ppt/slides/_rels/slide129.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176.png"/><Relationship Id="rId3" Type="http://schemas.openxmlformats.org/officeDocument/2006/relationships/image" Target="../media/image12.png"/><Relationship Id="rId7" Type="http://schemas.openxmlformats.org/officeDocument/2006/relationships/image" Target="../media/image111.png"/><Relationship Id="rId12" Type="http://schemas.openxmlformats.org/officeDocument/2006/relationships/image" Target="../media/image175.png"/><Relationship Id="rId2" Type="http://schemas.openxmlformats.org/officeDocument/2006/relationships/notesSlide" Target="../notesSlides/notesSlide116.xml"/><Relationship Id="rId1" Type="http://schemas.openxmlformats.org/officeDocument/2006/relationships/slideLayout" Target="../slideLayouts/slideLayout9.xml"/><Relationship Id="rId6" Type="http://schemas.openxmlformats.org/officeDocument/2006/relationships/image" Target="../media/image114.png"/><Relationship Id="rId11" Type="http://schemas.openxmlformats.org/officeDocument/2006/relationships/image" Target="../media/image174.png"/><Relationship Id="rId5" Type="http://schemas.openxmlformats.org/officeDocument/2006/relationships/image" Target="../media/image9.png"/><Relationship Id="rId10" Type="http://schemas.openxmlformats.org/officeDocument/2006/relationships/image" Target="../media/image151.png"/><Relationship Id="rId4" Type="http://schemas.openxmlformats.org/officeDocument/2006/relationships/image" Target="../media/image113.png"/><Relationship Id="rId9" Type="http://schemas.openxmlformats.org/officeDocument/2006/relationships/image" Target="../media/image108.png"/><Relationship Id="rId14" Type="http://schemas.openxmlformats.org/officeDocument/2006/relationships/image" Target="../media/image17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8.png"/><Relationship Id="rId7" Type="http://schemas.openxmlformats.org/officeDocument/2006/relationships/image" Target="../media/image179.png"/><Relationship Id="rId2" Type="http://schemas.openxmlformats.org/officeDocument/2006/relationships/notesSlide" Target="../notesSlides/notesSlide117.xml"/><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125.png"/><Relationship Id="rId4" Type="http://schemas.openxmlformats.org/officeDocument/2006/relationships/image" Target="../media/image126.png"/><Relationship Id="rId9" Type="http://schemas.openxmlformats.org/officeDocument/2006/relationships/image" Target="../media/image181.png"/></Relationships>
</file>

<file path=ppt/slides/_rels/slide131.xml.rels><?xml version="1.0" encoding="UTF-8" standalone="yes"?>
<Relationships xmlns="http://schemas.openxmlformats.org/package/2006/relationships"><Relationship Id="rId8" Type="http://schemas.openxmlformats.org/officeDocument/2006/relationships/image" Target="../media/image186.png"/><Relationship Id="rId3" Type="http://schemas.openxmlformats.org/officeDocument/2006/relationships/image" Target="../media/image182.png"/><Relationship Id="rId7" Type="http://schemas.openxmlformats.org/officeDocument/2006/relationships/image" Target="../media/image185.png"/><Relationship Id="rId2" Type="http://schemas.openxmlformats.org/officeDocument/2006/relationships/notesSlide" Target="../notesSlides/notesSlide118.xml"/><Relationship Id="rId1" Type="http://schemas.openxmlformats.org/officeDocument/2006/relationships/slideLayout" Target="../slideLayouts/slideLayout9.xml"/><Relationship Id="rId6" Type="http://schemas.openxmlformats.org/officeDocument/2006/relationships/image" Target="../media/image184.png"/><Relationship Id="rId5" Type="http://schemas.openxmlformats.org/officeDocument/2006/relationships/image" Target="../media/image183.png"/><Relationship Id="rId4" Type="http://schemas.openxmlformats.org/officeDocument/2006/relationships/image" Target="../media/image6.png"/><Relationship Id="rId9" Type="http://schemas.openxmlformats.org/officeDocument/2006/relationships/image" Target="../media/image187.png"/></Relationships>
</file>

<file path=ppt/slides/_rels/slide132.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188.png"/><Relationship Id="rId7" Type="http://schemas.openxmlformats.org/officeDocument/2006/relationships/image" Target="../media/image192.png"/><Relationship Id="rId2" Type="http://schemas.openxmlformats.org/officeDocument/2006/relationships/notesSlide" Target="../notesSlides/notesSlide119.xml"/><Relationship Id="rId1" Type="http://schemas.openxmlformats.org/officeDocument/2006/relationships/slideLayout" Target="../slideLayouts/slideLayout9.xml"/><Relationship Id="rId6" Type="http://schemas.openxmlformats.org/officeDocument/2006/relationships/image" Target="../media/image191.png"/><Relationship Id="rId5" Type="http://schemas.openxmlformats.org/officeDocument/2006/relationships/image" Target="../media/image190.png"/><Relationship Id="rId4" Type="http://schemas.openxmlformats.org/officeDocument/2006/relationships/image" Target="../media/image189.png"/><Relationship Id="rId9" Type="http://schemas.openxmlformats.org/officeDocument/2006/relationships/image" Target="../media/image193.png"/></Relationships>
</file>

<file path=ppt/slides/_rels/slide133.xml.rels><?xml version="1.0" encoding="UTF-8" standalone="yes"?>
<Relationships xmlns="http://schemas.openxmlformats.org/package/2006/relationships"><Relationship Id="rId8" Type="http://schemas.openxmlformats.org/officeDocument/2006/relationships/image" Target="../media/image196.png"/><Relationship Id="rId3" Type="http://schemas.openxmlformats.org/officeDocument/2006/relationships/image" Target="../media/image47.png"/><Relationship Id="rId7" Type="http://schemas.openxmlformats.org/officeDocument/2006/relationships/image" Target="../media/image195.png"/><Relationship Id="rId2" Type="http://schemas.openxmlformats.org/officeDocument/2006/relationships/notesSlide" Target="../notesSlides/notesSlide120.xml"/><Relationship Id="rId1" Type="http://schemas.openxmlformats.org/officeDocument/2006/relationships/slideLayout" Target="../slideLayouts/slideLayout9.xml"/><Relationship Id="rId6" Type="http://schemas.openxmlformats.org/officeDocument/2006/relationships/image" Target="../media/image194.png"/><Relationship Id="rId5" Type="http://schemas.openxmlformats.org/officeDocument/2006/relationships/image" Target="../media/image49.png"/><Relationship Id="rId4" Type="http://schemas.openxmlformats.org/officeDocument/2006/relationships/image" Target="../media/image48.png"/></Relationships>
</file>

<file path=ppt/slides/_rels/slide134.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image" Target="../media/image197.png"/><Relationship Id="rId7" Type="http://schemas.openxmlformats.org/officeDocument/2006/relationships/image" Target="../media/image117.png"/><Relationship Id="rId2" Type="http://schemas.openxmlformats.org/officeDocument/2006/relationships/notesSlide" Target="../notesSlides/notesSlide121.xml"/><Relationship Id="rId1" Type="http://schemas.openxmlformats.org/officeDocument/2006/relationships/slideLayout" Target="../slideLayouts/slideLayout9.xml"/><Relationship Id="rId6" Type="http://schemas.openxmlformats.org/officeDocument/2006/relationships/image" Target="../media/image143.png"/><Relationship Id="rId5" Type="http://schemas.openxmlformats.org/officeDocument/2006/relationships/image" Target="../media/image199.png"/><Relationship Id="rId4" Type="http://schemas.openxmlformats.org/officeDocument/2006/relationships/image" Target="../media/image198.png"/></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image" Target="../media/image200.png"/><Relationship Id="rId7" Type="http://schemas.openxmlformats.org/officeDocument/2006/relationships/image" Target="../media/image204.png"/><Relationship Id="rId2" Type="http://schemas.openxmlformats.org/officeDocument/2006/relationships/notesSlide" Target="../notesSlides/notesSlide123.xml"/><Relationship Id="rId1" Type="http://schemas.openxmlformats.org/officeDocument/2006/relationships/slideLayout" Target="../slideLayouts/slideLayout9.xml"/><Relationship Id="rId6" Type="http://schemas.openxmlformats.org/officeDocument/2006/relationships/image" Target="../media/image203.png"/><Relationship Id="rId5" Type="http://schemas.openxmlformats.org/officeDocument/2006/relationships/image" Target="../media/image202.png"/><Relationship Id="rId10" Type="http://schemas.openxmlformats.org/officeDocument/2006/relationships/image" Target="../media/image207.png"/><Relationship Id="rId4" Type="http://schemas.openxmlformats.org/officeDocument/2006/relationships/image" Target="../media/image201.png"/><Relationship Id="rId9" Type="http://schemas.openxmlformats.org/officeDocument/2006/relationships/image" Target="../media/image206.png"/></Relationships>
</file>

<file path=ppt/slides/_rels/slide137.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24.xml"/><Relationship Id="rId1" Type="http://schemas.openxmlformats.org/officeDocument/2006/relationships/slideLayout" Target="../slideLayouts/slideLayout9.xml"/><Relationship Id="rId5" Type="http://schemas.openxmlformats.org/officeDocument/2006/relationships/image" Target="../media/image208.png"/><Relationship Id="rId4" Type="http://schemas.openxmlformats.org/officeDocument/2006/relationships/image" Target="../media/image8.png"/></Relationships>
</file>

<file path=ppt/slides/_rels/slide138.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25.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39.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126.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27.xml"/><Relationship Id="rId1" Type="http://schemas.openxmlformats.org/officeDocument/2006/relationships/slideLayout" Target="../slideLayouts/slideLayout9.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141.xml.rels><?xml version="1.0" encoding="UTF-8" standalone="yes"?>
<Relationships xmlns="http://schemas.openxmlformats.org/package/2006/relationships"><Relationship Id="rId13" Type="http://schemas.openxmlformats.org/officeDocument/2006/relationships/image" Target="../media/image148.png"/><Relationship Id="rId18" Type="http://schemas.openxmlformats.org/officeDocument/2006/relationships/image" Target="../media/image145.png"/><Relationship Id="rId26" Type="http://schemas.openxmlformats.org/officeDocument/2006/relationships/image" Target="../media/image225.png"/><Relationship Id="rId39" Type="http://schemas.openxmlformats.org/officeDocument/2006/relationships/image" Target="../media/image19.png"/><Relationship Id="rId21" Type="http://schemas.openxmlformats.org/officeDocument/2006/relationships/image" Target="../media/image21.png"/><Relationship Id="rId34" Type="http://schemas.openxmlformats.org/officeDocument/2006/relationships/image" Target="../media/image233.png"/><Relationship Id="rId42" Type="http://schemas.openxmlformats.org/officeDocument/2006/relationships/image" Target="../media/image235.png"/><Relationship Id="rId47" Type="http://schemas.openxmlformats.org/officeDocument/2006/relationships/image" Target="../media/image131.png"/><Relationship Id="rId50" Type="http://schemas.openxmlformats.org/officeDocument/2006/relationships/image" Target="../media/image129.svg"/><Relationship Id="rId7" Type="http://schemas.openxmlformats.org/officeDocument/2006/relationships/image" Target="../media/image25.png"/><Relationship Id="rId2" Type="http://schemas.openxmlformats.org/officeDocument/2006/relationships/notesSlide" Target="../notesSlides/notesSlide128.xml"/><Relationship Id="rId16" Type="http://schemas.openxmlformats.org/officeDocument/2006/relationships/image" Target="../media/image219.png"/><Relationship Id="rId29" Type="http://schemas.openxmlformats.org/officeDocument/2006/relationships/image" Target="../media/image228.png"/><Relationship Id="rId11" Type="http://schemas.openxmlformats.org/officeDocument/2006/relationships/image" Target="../media/image216.png"/><Relationship Id="rId24" Type="http://schemas.openxmlformats.org/officeDocument/2006/relationships/image" Target="../media/image223.png"/><Relationship Id="rId32" Type="http://schemas.openxmlformats.org/officeDocument/2006/relationships/image" Target="../media/image231.png"/><Relationship Id="rId37" Type="http://schemas.openxmlformats.org/officeDocument/2006/relationships/hyperlink" Target="about:blank" TargetMode="External"/><Relationship Id="rId40" Type="http://schemas.openxmlformats.org/officeDocument/2006/relationships/image" Target="../media/image234.png"/><Relationship Id="rId45" Type="http://schemas.openxmlformats.org/officeDocument/2006/relationships/image" Target="../media/image134.png"/><Relationship Id="rId5" Type="http://schemas.openxmlformats.org/officeDocument/2006/relationships/image" Target="../media/image212.png"/><Relationship Id="rId15" Type="http://schemas.openxmlformats.org/officeDocument/2006/relationships/image" Target="../media/image218.png"/><Relationship Id="rId23" Type="http://schemas.openxmlformats.org/officeDocument/2006/relationships/image" Target="../media/image26.png"/><Relationship Id="rId28" Type="http://schemas.openxmlformats.org/officeDocument/2006/relationships/image" Target="../media/image227.png"/><Relationship Id="rId36" Type="http://schemas.openxmlformats.org/officeDocument/2006/relationships/image" Target="../media/image121.png"/><Relationship Id="rId49" Type="http://schemas.openxmlformats.org/officeDocument/2006/relationships/image" Target="../media/image128.png"/><Relationship Id="rId10" Type="http://schemas.openxmlformats.org/officeDocument/2006/relationships/image" Target="../media/image215.png"/><Relationship Id="rId19" Type="http://schemas.openxmlformats.org/officeDocument/2006/relationships/image" Target="../media/image220.png"/><Relationship Id="rId31" Type="http://schemas.openxmlformats.org/officeDocument/2006/relationships/image" Target="../media/image230.png"/><Relationship Id="rId44" Type="http://schemas.openxmlformats.org/officeDocument/2006/relationships/image" Target="../media/image153.png"/><Relationship Id="rId4" Type="http://schemas.openxmlformats.org/officeDocument/2006/relationships/image" Target="../media/image211.png"/><Relationship Id="rId9" Type="http://schemas.openxmlformats.org/officeDocument/2006/relationships/image" Target="../media/image15.png"/><Relationship Id="rId14" Type="http://schemas.openxmlformats.org/officeDocument/2006/relationships/image" Target="../media/image16.png"/><Relationship Id="rId22" Type="http://schemas.openxmlformats.org/officeDocument/2006/relationships/image" Target="../media/image222.png"/><Relationship Id="rId27" Type="http://schemas.openxmlformats.org/officeDocument/2006/relationships/image" Target="../media/image226.png"/><Relationship Id="rId30" Type="http://schemas.openxmlformats.org/officeDocument/2006/relationships/image" Target="../media/image229.png"/><Relationship Id="rId35" Type="http://schemas.openxmlformats.org/officeDocument/2006/relationships/image" Target="../media/image122.png"/><Relationship Id="rId43" Type="http://schemas.openxmlformats.org/officeDocument/2006/relationships/image" Target="../media/image146.png"/><Relationship Id="rId48" Type="http://schemas.openxmlformats.org/officeDocument/2006/relationships/image" Target="../media/image132.svg"/><Relationship Id="rId8" Type="http://schemas.openxmlformats.org/officeDocument/2006/relationships/image" Target="../media/image214.png"/><Relationship Id="rId3" Type="http://schemas.openxmlformats.org/officeDocument/2006/relationships/image" Target="../media/image210.png"/><Relationship Id="rId12" Type="http://schemas.openxmlformats.org/officeDocument/2006/relationships/image" Target="../media/image217.png"/><Relationship Id="rId17" Type="http://schemas.openxmlformats.org/officeDocument/2006/relationships/image" Target="../media/image17.png"/><Relationship Id="rId25" Type="http://schemas.openxmlformats.org/officeDocument/2006/relationships/image" Target="../media/image224.png"/><Relationship Id="rId33" Type="http://schemas.openxmlformats.org/officeDocument/2006/relationships/image" Target="../media/image232.png"/><Relationship Id="rId38" Type="http://schemas.openxmlformats.org/officeDocument/2006/relationships/image" Target="../media/image18.png"/><Relationship Id="rId46" Type="http://schemas.openxmlformats.org/officeDocument/2006/relationships/image" Target="../media/image130.png"/><Relationship Id="rId20" Type="http://schemas.openxmlformats.org/officeDocument/2006/relationships/image" Target="../media/image221.png"/><Relationship Id="rId41" Type="http://schemas.openxmlformats.org/officeDocument/2006/relationships/image" Target="../media/image20.png"/><Relationship Id="rId1" Type="http://schemas.openxmlformats.org/officeDocument/2006/relationships/slideLayout" Target="../slideLayouts/slideLayout9.xml"/><Relationship Id="rId6" Type="http://schemas.openxmlformats.org/officeDocument/2006/relationships/image" Target="../media/image213.png"/></Relationships>
</file>

<file path=ppt/slides/_rels/slide142.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129.xml"/><Relationship Id="rId1" Type="http://schemas.openxmlformats.org/officeDocument/2006/relationships/slideLayout" Target="../slideLayouts/slideLayout9.xml"/><Relationship Id="rId6"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image" Target="../media/image105.jpeg"/><Relationship Id="rId4" Type="http://schemas.openxmlformats.org/officeDocument/2006/relationships/image" Target="../media/image51.png"/><Relationship Id="rId9" Type="http://schemas.openxmlformats.org/officeDocument/2006/relationships/image" Target="../media/image104.png"/></Relationships>
</file>

<file path=ppt/slides/_rels/slide143.xml.rels><?xml version="1.0" encoding="UTF-8" standalone="yes"?>
<Relationships xmlns="http://schemas.openxmlformats.org/package/2006/relationships"><Relationship Id="rId13" Type="http://schemas.openxmlformats.org/officeDocument/2006/relationships/image" Target="../media/image123.png"/><Relationship Id="rId18" Type="http://schemas.openxmlformats.org/officeDocument/2006/relationships/image" Target="../media/image248.png"/><Relationship Id="rId26" Type="http://schemas.openxmlformats.org/officeDocument/2006/relationships/image" Target="../media/image256.png"/><Relationship Id="rId3" Type="http://schemas.openxmlformats.org/officeDocument/2006/relationships/image" Target="../media/image236.png"/><Relationship Id="rId21" Type="http://schemas.openxmlformats.org/officeDocument/2006/relationships/image" Target="../media/image251.png"/><Relationship Id="rId34" Type="http://schemas.openxmlformats.org/officeDocument/2006/relationships/image" Target="../media/image141.png"/><Relationship Id="rId7" Type="http://schemas.openxmlformats.org/officeDocument/2006/relationships/image" Target="../media/image124.png"/><Relationship Id="rId12" Type="http://schemas.openxmlformats.org/officeDocument/2006/relationships/image" Target="../media/image149.png"/><Relationship Id="rId17" Type="http://schemas.openxmlformats.org/officeDocument/2006/relationships/image" Target="../media/image247.png"/><Relationship Id="rId25" Type="http://schemas.openxmlformats.org/officeDocument/2006/relationships/image" Target="../media/image255.png"/><Relationship Id="rId33" Type="http://schemas.openxmlformats.org/officeDocument/2006/relationships/image" Target="../media/image140.png"/><Relationship Id="rId2" Type="http://schemas.openxmlformats.org/officeDocument/2006/relationships/notesSlide" Target="../notesSlides/notesSlide130.xml"/><Relationship Id="rId16" Type="http://schemas.openxmlformats.org/officeDocument/2006/relationships/image" Target="../media/image246.png"/><Relationship Id="rId20" Type="http://schemas.openxmlformats.org/officeDocument/2006/relationships/image" Target="../media/image250.png"/><Relationship Id="rId29" Type="http://schemas.openxmlformats.org/officeDocument/2006/relationships/image" Target="../media/image136.png"/><Relationship Id="rId1" Type="http://schemas.openxmlformats.org/officeDocument/2006/relationships/slideLayout" Target="../slideLayouts/slideLayout9.xml"/><Relationship Id="rId6" Type="http://schemas.openxmlformats.org/officeDocument/2006/relationships/image" Target="../media/image239.png"/><Relationship Id="rId11" Type="http://schemas.openxmlformats.org/officeDocument/2006/relationships/image" Target="../media/image243.png"/><Relationship Id="rId24" Type="http://schemas.openxmlformats.org/officeDocument/2006/relationships/image" Target="../media/image254.png"/><Relationship Id="rId32" Type="http://schemas.openxmlformats.org/officeDocument/2006/relationships/image" Target="../media/image139.png"/><Relationship Id="rId5" Type="http://schemas.openxmlformats.org/officeDocument/2006/relationships/image" Target="../media/image238.png"/><Relationship Id="rId15" Type="http://schemas.openxmlformats.org/officeDocument/2006/relationships/image" Target="../media/image245.png"/><Relationship Id="rId23" Type="http://schemas.openxmlformats.org/officeDocument/2006/relationships/image" Target="../media/image253.png"/><Relationship Id="rId28" Type="http://schemas.openxmlformats.org/officeDocument/2006/relationships/image" Target="../media/image257.png"/><Relationship Id="rId36" Type="http://schemas.openxmlformats.org/officeDocument/2006/relationships/image" Target="../media/image118.png"/><Relationship Id="rId10" Type="http://schemas.openxmlformats.org/officeDocument/2006/relationships/image" Target="../media/image242.png"/><Relationship Id="rId19" Type="http://schemas.openxmlformats.org/officeDocument/2006/relationships/image" Target="../media/image249.png"/><Relationship Id="rId31" Type="http://schemas.openxmlformats.org/officeDocument/2006/relationships/image" Target="../media/image138.png"/><Relationship Id="rId4" Type="http://schemas.openxmlformats.org/officeDocument/2006/relationships/image" Target="../media/image237.png"/><Relationship Id="rId9" Type="http://schemas.openxmlformats.org/officeDocument/2006/relationships/image" Target="../media/image241.png"/><Relationship Id="rId14" Type="http://schemas.openxmlformats.org/officeDocument/2006/relationships/image" Target="../media/image244.png"/><Relationship Id="rId22" Type="http://schemas.openxmlformats.org/officeDocument/2006/relationships/image" Target="../media/image252.png"/><Relationship Id="rId27" Type="http://schemas.openxmlformats.org/officeDocument/2006/relationships/image" Target="../media/image147.png"/><Relationship Id="rId30" Type="http://schemas.openxmlformats.org/officeDocument/2006/relationships/image" Target="../media/image137.png"/><Relationship Id="rId35" Type="http://schemas.openxmlformats.org/officeDocument/2006/relationships/image" Target="../media/image142.png"/><Relationship Id="rId8" Type="http://schemas.openxmlformats.org/officeDocument/2006/relationships/image" Target="../media/image240.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2.png"/><Relationship Id="rId26" Type="http://schemas.openxmlformats.org/officeDocument/2006/relationships/image" Target="../media/image50.png"/><Relationship Id="rId3" Type="http://schemas.openxmlformats.org/officeDocument/2006/relationships/image" Target="../media/image28.png"/><Relationship Id="rId21" Type="http://schemas.openxmlformats.org/officeDocument/2006/relationships/image" Target="../media/image45.png"/><Relationship Id="rId7" Type="http://schemas.openxmlformats.org/officeDocument/2006/relationships/image" Target="../media/image31.png"/><Relationship Id="rId12" Type="http://schemas.openxmlformats.org/officeDocument/2006/relationships/image" Target="../media/image36.png"/><Relationship Id="rId17" Type="http://schemas.openxmlformats.org/officeDocument/2006/relationships/image" Target="../media/image41.png"/><Relationship Id="rId25" Type="http://schemas.openxmlformats.org/officeDocument/2006/relationships/image" Target="../media/image49.png"/><Relationship Id="rId2" Type="http://schemas.openxmlformats.org/officeDocument/2006/relationships/notesSlide" Target="../notesSlides/notesSlide15.xml"/><Relationship Id="rId16" Type="http://schemas.openxmlformats.org/officeDocument/2006/relationships/image" Target="../media/image40.png"/><Relationship Id="rId20" Type="http://schemas.openxmlformats.org/officeDocument/2006/relationships/image" Target="../media/image44.png"/><Relationship Id="rId29" Type="http://schemas.openxmlformats.org/officeDocument/2006/relationships/image" Target="../media/image53.png"/><Relationship Id="rId1" Type="http://schemas.openxmlformats.org/officeDocument/2006/relationships/slideLayout" Target="../slideLayouts/slideLayout1.xml"/><Relationship Id="rId6" Type="http://schemas.openxmlformats.org/officeDocument/2006/relationships/image" Target="../media/image30.png"/><Relationship Id="rId11" Type="http://schemas.openxmlformats.org/officeDocument/2006/relationships/image" Target="../media/image35.png"/><Relationship Id="rId24" Type="http://schemas.openxmlformats.org/officeDocument/2006/relationships/image" Target="../media/image48.png"/><Relationship Id="rId32" Type="http://schemas.openxmlformats.org/officeDocument/2006/relationships/image" Target="../media/image56.png"/><Relationship Id="rId5" Type="http://schemas.openxmlformats.org/officeDocument/2006/relationships/image" Target="../media/image29.png"/><Relationship Id="rId15" Type="http://schemas.openxmlformats.org/officeDocument/2006/relationships/image" Target="../media/image39.png"/><Relationship Id="rId23" Type="http://schemas.openxmlformats.org/officeDocument/2006/relationships/image" Target="../media/image47.png"/><Relationship Id="rId28" Type="http://schemas.openxmlformats.org/officeDocument/2006/relationships/image" Target="../media/image52.png"/><Relationship Id="rId10" Type="http://schemas.openxmlformats.org/officeDocument/2006/relationships/image" Target="../media/image34.png"/><Relationship Id="rId19" Type="http://schemas.openxmlformats.org/officeDocument/2006/relationships/image" Target="../media/image43.png"/><Relationship Id="rId31" Type="http://schemas.openxmlformats.org/officeDocument/2006/relationships/image" Target="../media/image55.png"/><Relationship Id="rId4" Type="http://schemas.openxmlformats.org/officeDocument/2006/relationships/image" Target="../media/image8.png"/><Relationship Id="rId9" Type="http://schemas.openxmlformats.org/officeDocument/2006/relationships/image" Target="../media/image33.png"/><Relationship Id="rId14" Type="http://schemas.openxmlformats.org/officeDocument/2006/relationships/image" Target="../media/image38.png"/><Relationship Id="rId22" Type="http://schemas.openxmlformats.org/officeDocument/2006/relationships/image" Target="../media/image46.png"/><Relationship Id="rId27" Type="http://schemas.openxmlformats.org/officeDocument/2006/relationships/image" Target="../media/image51.png"/><Relationship Id="rId30" Type="http://schemas.openxmlformats.org/officeDocument/2006/relationships/image" Target="../media/image54.png"/></Relationships>
</file>

<file path=ppt/slides/_rels/slide18.xml.rels><?xml version="1.0" encoding="UTF-8" standalone="yes"?>
<Relationships xmlns="http://schemas.openxmlformats.org/package/2006/relationships"><Relationship Id="rId13" Type="http://schemas.openxmlformats.org/officeDocument/2006/relationships/image" Target="../media/image57.png"/><Relationship Id="rId18" Type="http://schemas.openxmlformats.org/officeDocument/2006/relationships/image" Target="../media/image62.png"/><Relationship Id="rId26" Type="http://schemas.openxmlformats.org/officeDocument/2006/relationships/image" Target="../media/image70.png"/><Relationship Id="rId39" Type="http://schemas.openxmlformats.org/officeDocument/2006/relationships/image" Target="../media/image82.svg"/><Relationship Id="rId21" Type="http://schemas.openxmlformats.org/officeDocument/2006/relationships/image" Target="../media/image65.png"/><Relationship Id="rId34" Type="http://schemas.openxmlformats.org/officeDocument/2006/relationships/image" Target="../media/image78.png"/><Relationship Id="rId42" Type="http://schemas.openxmlformats.org/officeDocument/2006/relationships/image" Target="../media/image85.png"/><Relationship Id="rId47" Type="http://schemas.openxmlformats.org/officeDocument/2006/relationships/image" Target="../media/image90.svg"/><Relationship Id="rId7" Type="http://schemas.openxmlformats.org/officeDocument/2006/relationships/image" Target="../media/image41.png"/><Relationship Id="rId2" Type="http://schemas.openxmlformats.org/officeDocument/2006/relationships/notesSlide" Target="../notesSlides/notesSlide16.xml"/><Relationship Id="rId16" Type="http://schemas.openxmlformats.org/officeDocument/2006/relationships/image" Target="../media/image60.png"/><Relationship Id="rId29" Type="http://schemas.openxmlformats.org/officeDocument/2006/relationships/image" Target="../media/image73.png"/><Relationship Id="rId1" Type="http://schemas.openxmlformats.org/officeDocument/2006/relationships/slideLayout" Target="../slideLayouts/slideLayout1.xml"/><Relationship Id="rId6" Type="http://schemas.openxmlformats.org/officeDocument/2006/relationships/image" Target="../media/image39.png"/><Relationship Id="rId11" Type="http://schemas.openxmlformats.org/officeDocument/2006/relationships/image" Target="../media/image45.png"/><Relationship Id="rId24" Type="http://schemas.openxmlformats.org/officeDocument/2006/relationships/image" Target="../media/image68.png"/><Relationship Id="rId32" Type="http://schemas.openxmlformats.org/officeDocument/2006/relationships/image" Target="../media/image76.png"/><Relationship Id="rId37" Type="http://schemas.openxmlformats.org/officeDocument/2006/relationships/image" Target="../media/image80.png"/><Relationship Id="rId40" Type="http://schemas.openxmlformats.org/officeDocument/2006/relationships/image" Target="../media/image83.png"/><Relationship Id="rId45" Type="http://schemas.openxmlformats.org/officeDocument/2006/relationships/image" Target="../media/image88.svg"/><Relationship Id="rId5" Type="http://schemas.openxmlformats.org/officeDocument/2006/relationships/image" Target="../media/image38.png"/><Relationship Id="rId15" Type="http://schemas.openxmlformats.org/officeDocument/2006/relationships/image" Target="../media/image59.png"/><Relationship Id="rId23" Type="http://schemas.openxmlformats.org/officeDocument/2006/relationships/image" Target="../media/image67.png"/><Relationship Id="rId28" Type="http://schemas.openxmlformats.org/officeDocument/2006/relationships/image" Target="../media/image72.png"/><Relationship Id="rId36" Type="http://schemas.openxmlformats.org/officeDocument/2006/relationships/image" Target="../media/image79.png"/><Relationship Id="rId10" Type="http://schemas.openxmlformats.org/officeDocument/2006/relationships/image" Target="../media/image44.png"/><Relationship Id="rId19" Type="http://schemas.openxmlformats.org/officeDocument/2006/relationships/image" Target="../media/image63.png"/><Relationship Id="rId31" Type="http://schemas.openxmlformats.org/officeDocument/2006/relationships/image" Target="../media/image75.png"/><Relationship Id="rId44" Type="http://schemas.openxmlformats.org/officeDocument/2006/relationships/image" Target="../media/image87.png"/><Relationship Id="rId4" Type="http://schemas.openxmlformats.org/officeDocument/2006/relationships/image" Target="../media/image37.png"/><Relationship Id="rId9" Type="http://schemas.openxmlformats.org/officeDocument/2006/relationships/image" Target="../media/image43.png"/><Relationship Id="rId14" Type="http://schemas.openxmlformats.org/officeDocument/2006/relationships/image" Target="../media/image58.png"/><Relationship Id="rId22" Type="http://schemas.openxmlformats.org/officeDocument/2006/relationships/image" Target="../media/image66.png"/><Relationship Id="rId27" Type="http://schemas.openxmlformats.org/officeDocument/2006/relationships/image" Target="../media/image71.png"/><Relationship Id="rId30" Type="http://schemas.openxmlformats.org/officeDocument/2006/relationships/image" Target="../media/image74.png"/><Relationship Id="rId35" Type="http://schemas.openxmlformats.org/officeDocument/2006/relationships/image" Target="../media/image13.png"/><Relationship Id="rId43" Type="http://schemas.openxmlformats.org/officeDocument/2006/relationships/image" Target="../media/image86.svg"/><Relationship Id="rId48" Type="http://schemas.openxmlformats.org/officeDocument/2006/relationships/image" Target="../media/image56.png"/><Relationship Id="rId8" Type="http://schemas.openxmlformats.org/officeDocument/2006/relationships/image" Target="../media/image42.png"/><Relationship Id="rId3" Type="http://schemas.openxmlformats.org/officeDocument/2006/relationships/image" Target="../media/image1.png"/><Relationship Id="rId12" Type="http://schemas.openxmlformats.org/officeDocument/2006/relationships/image" Target="../media/image46.png"/><Relationship Id="rId17" Type="http://schemas.openxmlformats.org/officeDocument/2006/relationships/image" Target="../media/image61.png"/><Relationship Id="rId25" Type="http://schemas.openxmlformats.org/officeDocument/2006/relationships/image" Target="../media/image69.png"/><Relationship Id="rId33" Type="http://schemas.openxmlformats.org/officeDocument/2006/relationships/image" Target="../media/image77.png"/><Relationship Id="rId38" Type="http://schemas.openxmlformats.org/officeDocument/2006/relationships/image" Target="../media/image81.png"/><Relationship Id="rId46" Type="http://schemas.openxmlformats.org/officeDocument/2006/relationships/image" Target="../media/image89.png"/><Relationship Id="rId20" Type="http://schemas.openxmlformats.org/officeDocument/2006/relationships/image" Target="../media/image64.png"/><Relationship Id="rId41" Type="http://schemas.openxmlformats.org/officeDocument/2006/relationships/image" Target="../media/image84.sv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0.png"/><Relationship Id="rId18" Type="http://schemas.openxmlformats.org/officeDocument/2006/relationships/image" Target="../media/image98.png"/><Relationship Id="rId3" Type="http://schemas.openxmlformats.org/officeDocument/2006/relationships/image" Target="../media/image91.png"/><Relationship Id="rId7" Type="http://schemas.openxmlformats.org/officeDocument/2006/relationships/image" Target="../media/image94.png"/><Relationship Id="rId12" Type="http://schemas.openxmlformats.org/officeDocument/2006/relationships/image" Target="../media/image45.png"/><Relationship Id="rId17" Type="http://schemas.openxmlformats.org/officeDocument/2006/relationships/image" Target="../media/image97.png"/><Relationship Id="rId2" Type="http://schemas.openxmlformats.org/officeDocument/2006/relationships/notesSlide" Target="../notesSlides/notesSlide18.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93.png"/><Relationship Id="rId11" Type="http://schemas.openxmlformats.org/officeDocument/2006/relationships/image" Target="../media/image46.png"/><Relationship Id="rId5" Type="http://schemas.openxmlformats.org/officeDocument/2006/relationships/image" Target="../media/image92.png"/><Relationship Id="rId15" Type="http://schemas.openxmlformats.org/officeDocument/2006/relationships/image" Target="../media/image96.png"/><Relationship Id="rId10" Type="http://schemas.openxmlformats.org/officeDocument/2006/relationships/image" Target="../media/image41.png"/><Relationship Id="rId19" Type="http://schemas.openxmlformats.org/officeDocument/2006/relationships/image" Target="../media/image5.png"/><Relationship Id="rId4" Type="http://schemas.openxmlformats.org/officeDocument/2006/relationships/image" Target="../media/image6.png"/><Relationship Id="rId9" Type="http://schemas.openxmlformats.org/officeDocument/2006/relationships/image" Target="../media/image39.png"/><Relationship Id="rId14" Type="http://schemas.openxmlformats.org/officeDocument/2006/relationships/image" Target="../media/image95.png"/></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8.png"/><Relationship Id="rId7" Type="http://schemas.openxmlformats.org/officeDocument/2006/relationships/image" Target="../media/image3.png"/><Relationship Id="rId12" Type="http://schemas.openxmlformats.org/officeDocument/2006/relationships/image" Target="../media/image58.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98.png"/><Relationship Id="rId5" Type="http://schemas.openxmlformats.org/officeDocument/2006/relationships/image" Target="../media/image41.png"/><Relationship Id="rId10" Type="http://schemas.openxmlformats.org/officeDocument/2006/relationships/image" Target="../media/image92.png"/><Relationship Id="rId4" Type="http://schemas.openxmlformats.org/officeDocument/2006/relationships/image" Target="../media/image39.png"/><Relationship Id="rId9" Type="http://schemas.openxmlformats.org/officeDocument/2006/relationships/image" Target="../media/image91.png"/></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91.png"/><Relationship Id="rId3" Type="http://schemas.openxmlformats.org/officeDocument/2006/relationships/image" Target="../media/image38.png"/><Relationship Id="rId7" Type="http://schemas.openxmlformats.org/officeDocument/2006/relationships/image" Target="../media/image1.png"/><Relationship Id="rId12" Type="http://schemas.openxmlformats.org/officeDocument/2006/relationships/image" Target="../media/image60.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3.png"/><Relationship Id="rId11" Type="http://schemas.openxmlformats.org/officeDocument/2006/relationships/image" Target="../media/image64.png"/><Relationship Id="rId5" Type="http://schemas.openxmlformats.org/officeDocument/2006/relationships/image" Target="../media/image41.png"/><Relationship Id="rId15" Type="http://schemas.openxmlformats.org/officeDocument/2006/relationships/image" Target="../media/image98.png"/><Relationship Id="rId10" Type="http://schemas.openxmlformats.org/officeDocument/2006/relationships/image" Target="../media/image72.png"/><Relationship Id="rId4" Type="http://schemas.openxmlformats.org/officeDocument/2006/relationships/image" Target="../media/image39.png"/><Relationship Id="rId9" Type="http://schemas.openxmlformats.org/officeDocument/2006/relationships/image" Target="../media/image4.png"/><Relationship Id="rId14" Type="http://schemas.openxmlformats.org/officeDocument/2006/relationships/image" Target="../media/image92.png"/></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1.png"/><Relationship Id="rId3" Type="http://schemas.openxmlformats.org/officeDocument/2006/relationships/image" Target="../media/image38.png"/><Relationship Id="rId7" Type="http://schemas.openxmlformats.org/officeDocument/2006/relationships/image" Target="../media/image3.png"/><Relationship Id="rId12" Type="http://schemas.openxmlformats.org/officeDocument/2006/relationships/image" Target="../media/image65.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61.png"/><Relationship Id="rId5" Type="http://schemas.openxmlformats.org/officeDocument/2006/relationships/image" Target="../media/image41.png"/><Relationship Id="rId15" Type="http://schemas.openxmlformats.org/officeDocument/2006/relationships/image" Target="../media/image98.png"/><Relationship Id="rId10" Type="http://schemas.openxmlformats.org/officeDocument/2006/relationships/image" Target="../media/image71.png"/><Relationship Id="rId4" Type="http://schemas.openxmlformats.org/officeDocument/2006/relationships/image" Target="../media/image39.png"/><Relationship Id="rId9" Type="http://schemas.openxmlformats.org/officeDocument/2006/relationships/image" Target="../media/image50.png"/><Relationship Id="rId14" Type="http://schemas.openxmlformats.org/officeDocument/2006/relationships/image" Target="../media/image92.png"/></Relationships>
</file>

<file path=ppt/slides/_rels/slide24.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2.png"/><Relationship Id="rId3" Type="http://schemas.openxmlformats.org/officeDocument/2006/relationships/image" Target="../media/image38.png"/><Relationship Id="rId7" Type="http://schemas.openxmlformats.org/officeDocument/2006/relationships/image" Target="../media/image3.png"/><Relationship Id="rId12" Type="http://schemas.openxmlformats.org/officeDocument/2006/relationships/image" Target="../media/image91.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62.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73.png"/><Relationship Id="rId4" Type="http://schemas.openxmlformats.org/officeDocument/2006/relationships/image" Target="../media/image39.png"/><Relationship Id="rId9" Type="http://schemas.openxmlformats.org/officeDocument/2006/relationships/image" Target="../media/image57.png"/><Relationship Id="rId14" Type="http://schemas.openxmlformats.org/officeDocument/2006/relationships/image" Target="../media/image98.png"/></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2.png"/><Relationship Id="rId3" Type="http://schemas.openxmlformats.org/officeDocument/2006/relationships/image" Target="../media/image38.png"/><Relationship Id="rId7" Type="http://schemas.openxmlformats.org/officeDocument/2006/relationships/image" Target="../media/image3.png"/><Relationship Id="rId12" Type="http://schemas.openxmlformats.org/officeDocument/2006/relationships/image" Target="../media/image91.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74.png"/><Relationship Id="rId5" Type="http://schemas.openxmlformats.org/officeDocument/2006/relationships/image" Target="../media/image41.png"/><Relationship Id="rId15" Type="http://schemas.openxmlformats.org/officeDocument/2006/relationships/image" Target="../media/image52.png"/><Relationship Id="rId10" Type="http://schemas.openxmlformats.org/officeDocument/2006/relationships/image" Target="../media/image58.png"/><Relationship Id="rId4" Type="http://schemas.openxmlformats.org/officeDocument/2006/relationships/image" Target="../media/image39.png"/><Relationship Id="rId9" Type="http://schemas.openxmlformats.org/officeDocument/2006/relationships/image" Target="../media/image63.png"/><Relationship Id="rId14" Type="http://schemas.openxmlformats.org/officeDocument/2006/relationships/image" Target="../media/image98.png"/></Relationships>
</file>

<file path=ppt/slides/_rels/slide26.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image" Target="../media/image99.png"/><Relationship Id="rId1" Type="http://schemas.openxmlformats.org/officeDocument/2006/relationships/slideLayout" Target="../slideLayouts/slideLayout1.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 Id="rId9" Type="http://schemas.openxmlformats.org/officeDocument/2006/relationships/image" Target="../media/image54.png"/></Relationships>
</file>

<file path=ppt/slides/_rels/slide27.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13.png"/><Relationship Id="rId3" Type="http://schemas.openxmlformats.org/officeDocument/2006/relationships/image" Target="../media/image9.png"/><Relationship Id="rId7" Type="http://schemas.openxmlformats.org/officeDocument/2006/relationships/image" Target="../media/image109.png"/><Relationship Id="rId12"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08.png"/><Relationship Id="rId11" Type="http://schemas.openxmlformats.org/officeDocument/2006/relationships/image" Target="../media/image112.png"/><Relationship Id="rId5" Type="http://schemas.openxmlformats.org/officeDocument/2006/relationships/image" Target="../media/image107.png"/><Relationship Id="rId10" Type="http://schemas.openxmlformats.org/officeDocument/2006/relationships/image" Target="../media/image111.png"/><Relationship Id="rId4" Type="http://schemas.openxmlformats.org/officeDocument/2006/relationships/image" Target="../media/image106.png"/><Relationship Id="rId9" Type="http://schemas.openxmlformats.org/officeDocument/2006/relationships/image" Target="../media/image110.png"/><Relationship Id="rId14" Type="http://schemas.openxmlformats.org/officeDocument/2006/relationships/image" Target="../media/image114.png"/></Relationships>
</file>

<file path=ppt/slides/_rels/slide2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4.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2.png"/><Relationship Id="rId2" Type="http://schemas.openxmlformats.org/officeDocument/2006/relationships/notesSlide" Target="../notesSlides/notesSlide27.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hyperlink" Target="https://docs.dapr.io/developing-applications/building-blocks/service-invocation/"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111.png"/></Relationships>
</file>

<file path=ppt/slides/_rels/slide34.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2.png"/><Relationship Id="rId7" Type="http://schemas.openxmlformats.org/officeDocument/2006/relationships/image" Target="../media/image117.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13.png"/><Relationship Id="rId5" Type="http://schemas.openxmlformats.org/officeDocument/2006/relationships/image" Target="../media/image8.png"/><Relationship Id="rId10" Type="http://schemas.openxmlformats.org/officeDocument/2006/relationships/image" Target="../media/image40.png"/><Relationship Id="rId4" Type="http://schemas.openxmlformats.org/officeDocument/2006/relationships/image" Target="../media/image111.png"/><Relationship Id="rId9" Type="http://schemas.openxmlformats.org/officeDocument/2006/relationships/image" Target="../media/image119.png"/></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hyperlink" Target="https://docs.dapr.io/getting-started/quickstarts/serviceinvocation-quickstart/"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pubsub/pubsub-overview/"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38.png"/><Relationship Id="rId7" Type="http://schemas.openxmlformats.org/officeDocument/2006/relationships/image" Target="../media/image62.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58.png"/><Relationship Id="rId5" Type="http://schemas.openxmlformats.org/officeDocument/2006/relationships/image" Target="../media/image111.png"/><Relationship Id="rId10" Type="http://schemas.openxmlformats.org/officeDocument/2006/relationships/image" Target="../media/image65.png"/><Relationship Id="rId4" Type="http://schemas.openxmlformats.org/officeDocument/2006/relationships/image" Target="../media/image12.png"/><Relationship Id="rId9" Type="http://schemas.openxmlformats.org/officeDocument/2006/relationships/image" Target="../media/image6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64.png"/><Relationship Id="rId3" Type="http://schemas.openxmlformats.org/officeDocument/2006/relationships/image" Target="../media/image38.png"/><Relationship Id="rId7" Type="http://schemas.openxmlformats.org/officeDocument/2006/relationships/image" Target="../media/image118.png"/><Relationship Id="rId12" Type="http://schemas.openxmlformats.org/officeDocument/2006/relationships/image" Target="../media/image63.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62.png"/><Relationship Id="rId5" Type="http://schemas.openxmlformats.org/officeDocument/2006/relationships/image" Target="../media/image111.png"/><Relationship Id="rId15" Type="http://schemas.openxmlformats.org/officeDocument/2006/relationships/image" Target="../media/image58.png"/><Relationship Id="rId10" Type="http://schemas.openxmlformats.org/officeDocument/2006/relationships/image" Target="../media/image120.png"/><Relationship Id="rId4" Type="http://schemas.openxmlformats.org/officeDocument/2006/relationships/image" Target="../media/image12.png"/><Relationship Id="rId9" Type="http://schemas.openxmlformats.org/officeDocument/2006/relationships/image" Target="../media/image6.png"/><Relationship Id="rId14" Type="http://schemas.openxmlformats.org/officeDocument/2006/relationships/image" Target="../media/image65.png"/></Relationships>
</file>

<file path=ppt/slides/_rels/slide41.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119.png"/><Relationship Id="rId3" Type="http://schemas.openxmlformats.org/officeDocument/2006/relationships/image" Target="../media/image38.png"/><Relationship Id="rId7" Type="http://schemas.openxmlformats.org/officeDocument/2006/relationships/image" Target="../media/image65.png"/><Relationship Id="rId12" Type="http://schemas.openxmlformats.org/officeDocument/2006/relationships/image" Target="../media/image118.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63.png"/><Relationship Id="rId11" Type="http://schemas.openxmlformats.org/officeDocument/2006/relationships/image" Target="../media/image8.png"/><Relationship Id="rId5" Type="http://schemas.openxmlformats.org/officeDocument/2006/relationships/image" Target="../media/image62.png"/><Relationship Id="rId15" Type="http://schemas.openxmlformats.org/officeDocument/2006/relationships/image" Target="../media/image120.png"/><Relationship Id="rId10" Type="http://schemas.openxmlformats.org/officeDocument/2006/relationships/image" Target="../media/image111.png"/><Relationship Id="rId4" Type="http://schemas.openxmlformats.org/officeDocument/2006/relationships/image" Target="../media/image64.png"/><Relationship Id="rId9" Type="http://schemas.openxmlformats.org/officeDocument/2006/relationships/image" Target="../media/image12.png"/><Relationship Id="rId14"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hyperlink" Target="https://docs.dapr.io/getting-started/quickstarts/pubsub-quickstart/" TargetMode="External"/><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state-management/state-management-overview" TargetMode="External"/></Relationships>
</file>

<file path=ppt/slides/_rels/slide4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41.png"/><Relationship Id="rId7" Type="http://schemas.openxmlformats.org/officeDocument/2006/relationships/image" Target="../media/image57.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61.png"/><Relationship Id="rId5" Type="http://schemas.openxmlformats.org/officeDocument/2006/relationships/image" Target="../media/image12.png"/><Relationship Id="rId10" Type="http://schemas.openxmlformats.org/officeDocument/2006/relationships/image" Target="../media/image60.png"/><Relationship Id="rId4" Type="http://schemas.openxmlformats.org/officeDocument/2006/relationships/image" Target="../media/image8.png"/><Relationship Id="rId9" Type="http://schemas.openxmlformats.org/officeDocument/2006/relationships/image" Target="../media/image59.png"/></Relationships>
</file>

<file path=ppt/slides/_rels/slide4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41.png"/><Relationship Id="rId7" Type="http://schemas.openxmlformats.org/officeDocument/2006/relationships/image" Target="../media/image57.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61.png"/><Relationship Id="rId5" Type="http://schemas.openxmlformats.org/officeDocument/2006/relationships/image" Target="../media/image12.png"/><Relationship Id="rId10" Type="http://schemas.openxmlformats.org/officeDocument/2006/relationships/image" Target="../media/image60.png"/><Relationship Id="rId4" Type="http://schemas.openxmlformats.org/officeDocument/2006/relationships/image" Target="../media/image8.png"/><Relationship Id="rId9" Type="http://schemas.openxmlformats.org/officeDocument/2006/relationships/image" Target="../media/image59.png"/></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hyperlink" Target="https://docs.dapr.io/getting-started/quickstarts/statemanagement-quickstart/" TargetMode="External"/><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hyperlink" Target="https://docs.dapr.io/developing-applications/building-blocks/workflow/" TargetMode="External"/></Relationships>
</file>

<file path=ppt/slides/_rels/slide5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42.png"/><Relationship Id="rId7" Type="http://schemas.openxmlformats.org/officeDocument/2006/relationships/image" Target="../media/image95.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92.png"/></Relationships>
</file>

<file path=ppt/slides/_rels/slide5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95.png"/></Relationships>
</file>

<file path=ppt/slides/_rels/slide5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95.png"/><Relationship Id="rId4" Type="http://schemas.openxmlformats.org/officeDocument/2006/relationships/image" Target="../media/image121.pn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4.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5.png"/></Relationships>
</file>

<file path=ppt/slides/_rels/slide6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5.png"/></Relationships>
</file>

<file path=ppt/slides/_rels/slide63.xml.rels><?xml version="1.0" encoding="UTF-8" standalone="yes"?>
<Relationships xmlns="http://schemas.openxmlformats.org/package/2006/relationships"><Relationship Id="rId3" Type="http://schemas.openxmlformats.org/officeDocument/2006/relationships/hyperlink" Target="https://docs.dapr.io/getting-started/quickstarts/workflow-quickstart/" TargetMode="External"/><Relationship Id="rId2" Type="http://schemas.openxmlformats.org/officeDocument/2006/relationships/notesSlide" Target="../notesSlides/notesSlide56.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6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7.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configuration/" TargetMode="External"/></Relationships>
</file>

<file path=ppt/slides/_rels/slide6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123.png"/><Relationship Id="rId5" Type="http://schemas.openxmlformats.org/officeDocument/2006/relationships/image" Target="../media/image12.png"/><Relationship Id="rId4" Type="http://schemas.openxmlformats.org/officeDocument/2006/relationships/image" Target="../media/image8.png"/></Relationships>
</file>

<file path=ppt/slides/_rels/slide6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124.png"/><Relationship Id="rId5" Type="http://schemas.openxmlformats.org/officeDocument/2006/relationships/image" Target="../media/image12.png"/><Relationship Id="rId4" Type="http://schemas.openxmlformats.org/officeDocument/2006/relationships/image" Target="../media/image8.png"/></Relationships>
</file>

<file path=ppt/slides/_rels/slide6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124.png"/><Relationship Id="rId5" Type="http://schemas.openxmlformats.org/officeDocument/2006/relationships/image" Target="../media/image12.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2.xml"/><Relationship Id="rId1" Type="http://schemas.openxmlformats.org/officeDocument/2006/relationships/slideLayout" Target="../slideLayouts/slideLayout1.xml"/><Relationship Id="rId6" Type="http://schemas.openxmlformats.org/officeDocument/2006/relationships/image" Target="../media/image124.png"/><Relationship Id="rId5" Type="http://schemas.openxmlformats.org/officeDocument/2006/relationships/image" Target="../media/image12.png"/><Relationship Id="rId4" Type="http://schemas.openxmlformats.org/officeDocument/2006/relationships/image" Target="../media/image8.png"/></Relationships>
</file>

<file path=ppt/slides/_rels/slide71.xml.rels><?xml version="1.0" encoding="UTF-8" standalone="yes"?>
<Relationships xmlns="http://schemas.openxmlformats.org/package/2006/relationships"><Relationship Id="rId3" Type="http://schemas.openxmlformats.org/officeDocument/2006/relationships/hyperlink" Target="https://docs.dapr.io/getting-started/quickstarts/bindings-quickstart/" TargetMode="External"/><Relationship Id="rId2" Type="http://schemas.openxmlformats.org/officeDocument/2006/relationships/notesSlide" Target="../notesSlides/notesSlide63.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7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4.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secrets/secrets-overview/" TargetMode="External"/></Relationships>
</file>

<file path=ppt/slides/_rels/slide7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39.png"/><Relationship Id="rId7" Type="http://schemas.openxmlformats.org/officeDocument/2006/relationships/image" Target="../media/image71.png"/><Relationship Id="rId2" Type="http://schemas.openxmlformats.org/officeDocument/2006/relationships/notesSlide" Target="../notesSlides/notesSlide65.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75.png"/><Relationship Id="rId5" Type="http://schemas.openxmlformats.org/officeDocument/2006/relationships/image" Target="../media/image8.png"/><Relationship Id="rId10" Type="http://schemas.openxmlformats.org/officeDocument/2006/relationships/image" Target="../media/image74.png"/><Relationship Id="rId4" Type="http://schemas.openxmlformats.org/officeDocument/2006/relationships/image" Target="../media/image125.png"/><Relationship Id="rId9" Type="http://schemas.openxmlformats.org/officeDocument/2006/relationships/image" Target="../media/image73.png"/></Relationships>
</file>

<file path=ppt/slides/_rels/slide7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hyperlink" Target="https://docs.dapr.io/getting-started/quickstarts/secrets-quickstart/" TargetMode="External"/><Relationship Id="rId2" Type="http://schemas.openxmlformats.org/officeDocument/2006/relationships/notesSlide" Target="../notesSlides/notesSlide67.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7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8.xml"/><Relationship Id="rId1" Type="http://schemas.openxmlformats.org/officeDocument/2006/relationships/slideLayout" Target="../slideLayouts/slideLayout4.xml"/><Relationship Id="rId4" Type="http://schemas.openxmlformats.org/officeDocument/2006/relationships/hyperlink" Target="https://docs.dapr.io/developing-applications/building-blocks/configuration/" TargetMode="External"/></Relationships>
</file>

<file path=ppt/slides/_rels/slide7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46.png"/><Relationship Id="rId7" Type="http://schemas.openxmlformats.org/officeDocument/2006/relationships/image" Target="../media/image77.png"/><Relationship Id="rId2" Type="http://schemas.openxmlformats.org/officeDocument/2006/relationships/notesSlide" Target="../notesSlides/notesSlide69.xml"/><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126.png"/></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hyperlink" Target="https://docs.dapr.io/getting-started/quickstarts/configuration-quickstart/" TargetMode="External"/><Relationship Id="rId2" Type="http://schemas.openxmlformats.org/officeDocument/2006/relationships/notesSlide" Target="../notesSlides/notesSlide71.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8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2.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actors/" TargetMode="External"/></Relationships>
</file>

<file path=ppt/slides/_rels/slide8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8.png"/><Relationship Id="rId2" Type="http://schemas.openxmlformats.org/officeDocument/2006/relationships/notesSlide" Target="../notesSlides/notesSlide74.xml"/><Relationship Id="rId1" Type="http://schemas.openxmlformats.org/officeDocument/2006/relationships/slideLayout" Target="../slideLayouts/slideLayout1.xml"/><Relationship Id="rId6" Type="http://schemas.openxmlformats.org/officeDocument/2006/relationships/image" Target="../media/image121.png"/><Relationship Id="rId5" Type="http://schemas.openxmlformats.org/officeDocument/2006/relationships/image" Target="../media/image3.png"/><Relationship Id="rId4" Type="http://schemas.openxmlformats.org/officeDocument/2006/relationships/image" Target="../media/image97.png"/></Relationships>
</file>

<file path=ppt/slides/_rels/slide8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hyperlink" Target="https://docs.dapr.io/getting-started/quickstarts/actors-quickstart/" TargetMode="External"/><Relationship Id="rId2" Type="http://schemas.openxmlformats.org/officeDocument/2006/relationships/notesSlide" Target="../notesSlides/notesSlide78.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9.xml"/><Relationship Id="rId1" Type="http://schemas.openxmlformats.org/officeDocument/2006/relationships/slideLayout" Target="../slideLayouts/slideLayout10.xml"/><Relationship Id="rId4" Type="http://schemas.openxmlformats.org/officeDocument/2006/relationships/hyperlink" Target="https://docs.dapr.io/developing-applications/building-blocks/distributed-lock/" TargetMode="External"/></Relationships>
</file>

<file path=ppt/slides/_rels/slide9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37.png"/><Relationship Id="rId7" Type="http://schemas.openxmlformats.org/officeDocument/2006/relationships/image" Target="../media/image127.png"/><Relationship Id="rId2" Type="http://schemas.openxmlformats.org/officeDocument/2006/relationships/notesSlide" Target="../notesSlides/notesSlide80.xml"/><Relationship Id="rId1" Type="http://schemas.openxmlformats.org/officeDocument/2006/relationships/slideLayout" Target="../slideLayouts/slideLayout1.xml"/><Relationship Id="rId6" Type="http://schemas.openxmlformats.org/officeDocument/2006/relationships/image" Target="../media/image98.png"/><Relationship Id="rId5"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129.svg"/></Relationships>
</file>

<file path=ppt/slides/_rels/slide93.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1.png"/><Relationship Id="rId7" Type="http://schemas.openxmlformats.org/officeDocument/2006/relationships/image" Target="../media/image127.png"/><Relationship Id="rId2" Type="http://schemas.openxmlformats.org/officeDocument/2006/relationships/notesSlide" Target="../notesSlides/notesSlide81.xml"/><Relationship Id="rId1" Type="http://schemas.openxmlformats.org/officeDocument/2006/relationships/slideLayout" Target="../slideLayouts/slideLayout1.xml"/><Relationship Id="rId6" Type="http://schemas.openxmlformats.org/officeDocument/2006/relationships/image" Target="../media/image130.png"/><Relationship Id="rId5" Type="http://schemas.openxmlformats.org/officeDocument/2006/relationships/image" Target="../media/image5.png"/><Relationship Id="rId10" Type="http://schemas.openxmlformats.org/officeDocument/2006/relationships/image" Target="../media/image129.svg"/><Relationship Id="rId4" Type="http://schemas.openxmlformats.org/officeDocument/2006/relationships/image" Target="../media/image37.png"/><Relationship Id="rId9" Type="http://schemas.openxmlformats.org/officeDocument/2006/relationships/image" Target="../media/image128.png"/></Relationships>
</file>

<file path=ppt/slides/_rels/slide94.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image" Target="../media/image1.png"/><Relationship Id="rId7" Type="http://schemas.openxmlformats.org/officeDocument/2006/relationships/image" Target="../media/image98.png"/><Relationship Id="rId2" Type="http://schemas.openxmlformats.org/officeDocument/2006/relationships/notesSlide" Target="../notesSlides/notesSlide82.xml"/><Relationship Id="rId1" Type="http://schemas.openxmlformats.org/officeDocument/2006/relationships/slideLayout" Target="../slideLayouts/slideLayout1.xml"/><Relationship Id="rId6" Type="http://schemas.openxmlformats.org/officeDocument/2006/relationships/image" Target="../media/image127.png"/><Relationship Id="rId5" Type="http://schemas.openxmlformats.org/officeDocument/2006/relationships/image" Target="../media/image5.png"/><Relationship Id="rId4" Type="http://schemas.openxmlformats.org/officeDocument/2006/relationships/image" Target="../media/image37.png"/><Relationship Id="rId9" Type="http://schemas.openxmlformats.org/officeDocument/2006/relationships/image" Target="../media/image132.svg"/></Relationships>
</file>

<file path=ppt/slides/_rels/slide9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3.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cryptography/" TargetMode="External"/></Relationships>
</file>

<file path=ppt/slides/_rels/slide9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44.png"/><Relationship Id="rId7" Type="http://schemas.openxmlformats.org/officeDocument/2006/relationships/image" Target="../media/image73.png"/><Relationship Id="rId2" Type="http://schemas.openxmlformats.org/officeDocument/2006/relationships/notesSlide" Target="../notesSlides/notesSlide84.xml"/><Relationship Id="rId1" Type="http://schemas.openxmlformats.org/officeDocument/2006/relationships/slideLayout" Target="../slideLayouts/slideLayout1.xml"/><Relationship Id="rId6" Type="http://schemas.openxmlformats.org/officeDocument/2006/relationships/image" Target="../media/image71.png"/><Relationship Id="rId11" Type="http://schemas.openxmlformats.org/officeDocument/2006/relationships/image" Target="../media/image80.png"/><Relationship Id="rId5" Type="http://schemas.openxmlformats.org/officeDocument/2006/relationships/image" Target="../media/image12.png"/><Relationship Id="rId10" Type="http://schemas.openxmlformats.org/officeDocument/2006/relationships/image" Target="../media/image79.png"/><Relationship Id="rId4" Type="http://schemas.openxmlformats.org/officeDocument/2006/relationships/image" Target="../media/image8.png"/><Relationship Id="rId9" Type="http://schemas.openxmlformats.org/officeDocument/2006/relationships/image" Target="../media/image75.png"/></Relationships>
</file>

<file path=ppt/slides/_rels/slide98.xml.rels><?xml version="1.0" encoding="UTF-8" standalone="yes"?>
<Relationships xmlns="http://schemas.openxmlformats.org/package/2006/relationships"><Relationship Id="rId3" Type="http://schemas.openxmlformats.org/officeDocument/2006/relationships/hyperlink" Target="https://docs.dapr.io/getting-started/quickstarts/cryptography-quickstart/" TargetMode="External"/><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6.xml"/><Relationship Id="rId1" Type="http://schemas.openxmlformats.org/officeDocument/2006/relationships/slideLayout" Target="../slideLayouts/slideLayout7.xml"/><Relationship Id="rId4" Type="http://schemas.openxmlformats.org/officeDocument/2006/relationships/hyperlink" Target="https://docs.dapr.io/concepts/security-concept/" TargetMode="Externa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Shape 100"/>
        <p:cNvGrpSpPr/>
        <p:nvPr/>
      </p:nvGrpSpPr>
      <p:grpSpPr>
        <a:xfrm>
          <a:off x="0" y="0"/>
          <a:ext cx="0" cy="0"/>
          <a:chOff x="0" y="0"/>
          <a:chExt cx="0" cy="0"/>
        </a:xfrm>
      </p:grpSpPr>
      <p:sp>
        <p:nvSpPr>
          <p:cNvPr id="101" name="Google Shape;101;p8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How to use this file</a:t>
            </a:r>
            <a:endParaRPr dirty="0"/>
          </a:p>
        </p:txBody>
      </p:sp>
      <p:sp>
        <p:nvSpPr>
          <p:cNvPr id="102" name="Google Shape;102;p84"/>
          <p:cNvSpPr txBox="1"/>
          <p:nvPr/>
        </p:nvSpPr>
        <p:spPr>
          <a:xfrm>
            <a:off x="442766" y="1256074"/>
            <a:ext cx="10623222" cy="23083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Space Grotesk"/>
                <a:ea typeface="Space Grotesk"/>
                <a:cs typeface="Space Grotesk"/>
                <a:sym typeface="Space Grotesk"/>
              </a:rPr>
              <a:t>This file serves three purposes:</a:t>
            </a:r>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a:solidFill>
                  <a:srgbClr val="000000"/>
                </a:solidFill>
                <a:latin typeface="Space Grotesk"/>
                <a:ea typeface="Space Grotesk"/>
                <a:cs typeface="Space Grotesk"/>
                <a:sym typeface="Space Grotesk"/>
              </a:rPr>
              <a:t>Act as a branding guideline and resource for Dapr</a:t>
            </a:r>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a:solidFill>
                  <a:srgbClr val="000000"/>
                </a:solidFill>
                <a:latin typeface="Space Grotesk"/>
                <a:ea typeface="Space Grotesk"/>
                <a:cs typeface="Space Grotesk"/>
                <a:sym typeface="Space Grotesk"/>
              </a:rPr>
              <a:t>Provide a core set of slides to use when presenting Dapr</a:t>
            </a:r>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a:solidFill>
                  <a:srgbClr val="000000"/>
                </a:solidFill>
                <a:latin typeface="Space Grotesk"/>
                <a:ea typeface="Space Grotesk"/>
                <a:cs typeface="Space Grotesk"/>
                <a:sym typeface="Space Grotesk"/>
              </a:rPr>
              <a:t>Provide additional slides for deep-dive presentations. </a:t>
            </a:r>
            <a:endParaRPr/>
          </a:p>
          <a:p>
            <a:pPr marL="342900" marR="0" lvl="1" indent="0" algn="l" rtl="0">
              <a:lnSpc>
                <a:spcPct val="100000"/>
              </a:lnSpc>
              <a:spcBef>
                <a:spcPts val="0"/>
              </a:spcBef>
              <a:spcAft>
                <a:spcPts val="0"/>
              </a:spcAft>
              <a:buNone/>
            </a:pPr>
            <a:endParaRPr sz="1800" b="0" i="0" u="none" strike="noStrike" cap="none">
              <a:solidFill>
                <a:srgbClr val="000000"/>
              </a:solidFill>
              <a:latin typeface="Space Grotesk"/>
              <a:ea typeface="Space Grotesk"/>
              <a:cs typeface="Space Grotesk"/>
              <a:sym typeface="Space Grotesk"/>
            </a:endParaRPr>
          </a:p>
          <a:p>
            <a:pPr marL="342900" marR="0" lvl="1" indent="0" algn="l"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Space Grotesk"/>
                <a:ea typeface="Space Grotesk"/>
                <a:cs typeface="Space Grotesk"/>
                <a:sym typeface="Space Grotesk"/>
              </a:rPr>
              <a:t>NOTE: You should customize this deck to your needs depending on the audience. The </a:t>
            </a:r>
            <a:r>
              <a:rPr lang="en-US" sz="1800" b="0" i="1" u="none" strike="noStrike" cap="none">
                <a:solidFill>
                  <a:srgbClr val="000000"/>
                </a:solidFill>
                <a:latin typeface="Space Grotesk"/>
                <a:ea typeface="Space Grotesk"/>
                <a:cs typeface="Space Grotesk"/>
                <a:sym typeface="Space Grotesk"/>
              </a:rPr>
              <a:t>Slide Assets </a:t>
            </a:r>
            <a:r>
              <a:rPr lang="en-US" sz="1800" b="0" i="0" u="none" strike="noStrike" cap="none">
                <a:solidFill>
                  <a:srgbClr val="000000"/>
                </a:solidFill>
                <a:latin typeface="Space Grotesk"/>
                <a:ea typeface="Space Grotesk"/>
                <a:cs typeface="Space Grotesk"/>
                <a:sym typeface="Space Grotesk"/>
              </a:rPr>
              <a:t>section at the end of this deck contains many assets that you can use to create more diagrams. </a:t>
            </a:r>
            <a:endParaRPr/>
          </a:p>
        </p:txBody>
      </p:sp>
      <p:sp>
        <p:nvSpPr>
          <p:cNvPr id="103" name="Google Shape;103;p84"/>
          <p:cNvSpPr txBox="1"/>
          <p:nvPr/>
        </p:nvSpPr>
        <p:spPr>
          <a:xfrm>
            <a:off x="442766" y="4202667"/>
            <a:ext cx="10733881" cy="923330"/>
          </a:xfrm>
          <a:prstGeom prst="rect">
            <a:avLst/>
          </a:prstGeom>
          <a:noFill/>
          <a:ln>
            <a:noFill/>
          </a:ln>
        </p:spPr>
        <p:txBody>
          <a:bodyPr spcFirstLastPara="1" wrap="square" lIns="91425" tIns="45700" rIns="91425" bIns="45700" anchor="t" anchorCtr="0">
            <a:spAutoFit/>
          </a:bodyPr>
          <a:lstStyle/>
          <a:p>
            <a:pPr marL="11430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Space Grotesk"/>
                <a:ea typeface="Space Grotesk"/>
                <a:cs typeface="Space Grotesk"/>
                <a:sym typeface="Space Grotesk"/>
              </a:rPr>
              <a:t>How to request updates this file:</a:t>
            </a:r>
            <a:endParaRPr/>
          </a:p>
          <a:p>
            <a:pPr marL="457200" marR="0" lvl="0"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Space Grotesk"/>
                <a:ea typeface="Space Grotesk"/>
                <a:cs typeface="Space Grotesk"/>
                <a:sym typeface="Space Grotesk"/>
              </a:rPr>
              <a:t>Create an issue in </a:t>
            </a:r>
            <a:r>
              <a:rPr lang="en-US" sz="1800" b="0" i="0" u="sng" strike="noStrike" cap="none">
                <a:solidFill>
                  <a:srgbClr val="000000"/>
                </a:solidFill>
                <a:latin typeface="Space Grotesk"/>
                <a:ea typeface="Space Grotesk"/>
                <a:cs typeface="Space Grotesk"/>
                <a:sym typeface="Space Grotesk"/>
                <a:hlinkClick r:id="rId3">
                  <a:extLst>
                    <a:ext uri="{A12FA001-AC4F-418D-AE19-62706E023703}">
                      <ahyp:hlinkClr xmlns:ahyp="http://schemas.microsoft.com/office/drawing/2018/hyperlinkcolor" val="tx"/>
                    </a:ext>
                  </a:extLst>
                </a:hlinkClick>
              </a:rPr>
              <a:t>https://github.com/dapr/community</a:t>
            </a:r>
            <a:r>
              <a:rPr lang="en-US" sz="1800" b="0" i="0" u="none" strike="noStrike" cap="none">
                <a:solidFill>
                  <a:srgbClr val="000000"/>
                </a:solidFill>
                <a:latin typeface="Space Grotesk"/>
                <a:ea typeface="Space Grotesk"/>
                <a:cs typeface="Space Grotesk"/>
                <a:sym typeface="Space Grotesk"/>
              </a:rPr>
              <a:t> with details on what you’d like to add/update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pic>
        <p:nvPicPr>
          <p:cNvPr id="257" name="Google Shape;257;p35"/>
          <p:cNvPicPr preferRelativeResize="0"/>
          <p:nvPr/>
        </p:nvPicPr>
        <p:blipFill rotWithShape="1">
          <a:blip r:embed="rId3">
            <a:alphaModFix/>
          </a:blip>
          <a:srcRect/>
          <a:stretch/>
        </p:blipFill>
        <p:spPr>
          <a:xfrm>
            <a:off x="703886" y="1536368"/>
            <a:ext cx="1847850" cy="1123950"/>
          </a:xfrm>
          <a:prstGeom prst="rect">
            <a:avLst/>
          </a:prstGeom>
          <a:noFill/>
          <a:ln>
            <a:noFill/>
          </a:ln>
        </p:spPr>
      </p:pic>
      <p:sp>
        <p:nvSpPr>
          <p:cNvPr id="258" name="Google Shape;258;p35"/>
          <p:cNvSpPr txBox="1"/>
          <p:nvPr/>
        </p:nvSpPr>
        <p:spPr>
          <a:xfrm>
            <a:off x="703886" y="3200444"/>
            <a:ext cx="2265882" cy="170033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400"/>
              <a:buFont typeface="Arial"/>
              <a:buNone/>
            </a:pPr>
            <a:r>
              <a:rPr lang="en-US" sz="2400" b="1" i="0" u="none" strike="noStrike" cap="none">
                <a:solidFill>
                  <a:srgbClr val="000000"/>
                </a:solidFill>
                <a:latin typeface="Space Grotesk"/>
                <a:ea typeface="Space Grotesk"/>
                <a:cs typeface="Space Grotesk"/>
                <a:sym typeface="Space Grotesk"/>
              </a:rPr>
              <a:t>Distributed Application Runtime</a:t>
            </a:r>
            <a:endParaRPr sz="2400" b="1" i="0" u="none" strike="noStrike" cap="none">
              <a:solidFill>
                <a:srgbClr val="000000"/>
              </a:solidFill>
              <a:latin typeface="Space Grotesk"/>
              <a:ea typeface="Space Grotesk"/>
              <a:cs typeface="Space Grotesk"/>
              <a:sym typeface="Space Grotesk"/>
            </a:endParaRPr>
          </a:p>
        </p:txBody>
      </p:sp>
      <p:sp>
        <p:nvSpPr>
          <p:cNvPr id="259" name="Google Shape;259;p35">
            <a:hlinkClick r:id="rId4"/>
          </p:cNvPr>
          <p:cNvSpPr txBox="1"/>
          <p:nvPr/>
        </p:nvSpPr>
        <p:spPr>
          <a:xfrm>
            <a:off x="756546" y="5440907"/>
            <a:ext cx="78418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Space Grotesk"/>
                <a:ea typeface="Space Grotesk"/>
                <a:cs typeface="Space Grotesk"/>
                <a:sym typeface="Space Grotesk"/>
              </a:rPr>
              <a:t>dapr.io</a:t>
            </a:r>
            <a:endParaRPr sz="1400" b="0" i="0" u="none" strike="noStrike" cap="none">
              <a:solidFill>
                <a:srgbClr val="000000"/>
              </a:solidFill>
              <a:latin typeface="Space Grotesk"/>
              <a:ea typeface="Space Grotesk"/>
              <a:cs typeface="Space Grotesk"/>
              <a:sym typeface="Space Grotesk"/>
            </a:endParaRPr>
          </a:p>
        </p:txBody>
      </p:sp>
      <p:pic>
        <p:nvPicPr>
          <p:cNvPr id="260" name="Google Shape;260;p35"/>
          <p:cNvPicPr preferRelativeResize="0"/>
          <p:nvPr/>
        </p:nvPicPr>
        <p:blipFill rotWithShape="1">
          <a:blip r:embed="rId5">
            <a:alphaModFix/>
          </a:blip>
          <a:srcRect/>
          <a:stretch/>
        </p:blipFill>
        <p:spPr>
          <a:xfrm>
            <a:off x="2969768" y="255270"/>
            <a:ext cx="9085072" cy="6347460"/>
          </a:xfrm>
          <a:prstGeom prst="rect">
            <a:avLst/>
          </a:prstGeom>
          <a:noFill/>
          <a:ln>
            <a:noFill/>
          </a:ln>
          <a:effectLst>
            <a:outerShdw blurRad="50800" dist="38100" dir="2700000" algn="tl" rotWithShape="0">
              <a:srgbClr val="000000">
                <a:alpha val="40000"/>
              </a:srgbClr>
            </a:outerShdw>
          </a:effectLst>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221"/>
        <p:cNvGrpSpPr/>
        <p:nvPr/>
      </p:nvGrpSpPr>
      <p:grpSpPr>
        <a:xfrm>
          <a:off x="0" y="0"/>
          <a:ext cx="0" cy="0"/>
          <a:chOff x="0" y="0"/>
          <a:chExt cx="0" cy="0"/>
        </a:xfrm>
      </p:grpSpPr>
      <p:sp>
        <p:nvSpPr>
          <p:cNvPr id="1222" name="Google Shape;1222;p103"/>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Secure Dapr to Dapr communication</a:t>
            </a:r>
            <a:endParaRPr/>
          </a:p>
        </p:txBody>
      </p:sp>
      <p:grpSp>
        <p:nvGrpSpPr>
          <p:cNvPr id="1223" name="Google Shape;1223;p103"/>
          <p:cNvGrpSpPr/>
          <p:nvPr/>
        </p:nvGrpSpPr>
        <p:grpSpPr>
          <a:xfrm>
            <a:off x="3809835" y="2544576"/>
            <a:ext cx="1855000" cy="1890000"/>
            <a:chOff x="3071990" y="1647687"/>
            <a:chExt cx="1855000" cy="1890000"/>
          </a:xfrm>
        </p:grpSpPr>
        <p:pic>
          <p:nvPicPr>
            <p:cNvPr id="1224" name="Google Shape;1224;p103"/>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1225" name="Google Shape;1225;p103"/>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A</a:t>
              </a:r>
              <a:endParaRPr sz="1400" b="1" i="0" u="none" strike="noStrike" cap="none">
                <a:solidFill>
                  <a:schemeClr val="dk1"/>
                </a:solidFill>
                <a:latin typeface="Space Grotesk"/>
                <a:ea typeface="Space Grotesk"/>
                <a:cs typeface="Space Grotesk"/>
                <a:sym typeface="Space Grotesk"/>
              </a:endParaRPr>
            </a:p>
          </p:txBody>
        </p:sp>
      </p:grpSp>
      <p:grpSp>
        <p:nvGrpSpPr>
          <p:cNvPr id="1226" name="Google Shape;1226;p103"/>
          <p:cNvGrpSpPr/>
          <p:nvPr/>
        </p:nvGrpSpPr>
        <p:grpSpPr>
          <a:xfrm>
            <a:off x="9031858" y="2545200"/>
            <a:ext cx="1855001" cy="1890000"/>
            <a:chOff x="7003719" y="1403344"/>
            <a:chExt cx="1855001" cy="1890000"/>
          </a:xfrm>
        </p:grpSpPr>
        <p:pic>
          <p:nvPicPr>
            <p:cNvPr id="1227" name="Google Shape;1227;p103"/>
            <p:cNvPicPr preferRelativeResize="0"/>
            <p:nvPr/>
          </p:nvPicPr>
          <p:blipFill rotWithShape="1">
            <a:blip r:embed="rId4">
              <a:alphaModFix/>
            </a:blip>
            <a:srcRect/>
            <a:stretch/>
          </p:blipFill>
          <p:spPr>
            <a:xfrm>
              <a:off x="7003719" y="1403344"/>
              <a:ext cx="1855001" cy="1890000"/>
            </a:xfrm>
            <a:prstGeom prst="rect">
              <a:avLst/>
            </a:prstGeom>
            <a:noFill/>
            <a:ln>
              <a:noFill/>
            </a:ln>
          </p:spPr>
        </p:pic>
        <p:sp>
          <p:nvSpPr>
            <p:cNvPr id="1228" name="Google Shape;1228;p103"/>
            <p:cNvSpPr txBox="1"/>
            <p:nvPr/>
          </p:nvSpPr>
          <p:spPr>
            <a:xfrm>
              <a:off x="7553343" y="1940805"/>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B</a:t>
              </a:r>
              <a:endParaRPr sz="1400" b="1" i="0" u="none" strike="noStrike" cap="none">
                <a:solidFill>
                  <a:schemeClr val="dk1"/>
                </a:solidFill>
                <a:latin typeface="Space Grotesk"/>
                <a:ea typeface="Space Grotesk"/>
                <a:cs typeface="Space Grotesk"/>
                <a:sym typeface="Space Grotesk"/>
              </a:endParaRPr>
            </a:p>
          </p:txBody>
        </p:sp>
      </p:grpSp>
      <p:grpSp>
        <p:nvGrpSpPr>
          <p:cNvPr id="1229" name="Google Shape;1229;p103"/>
          <p:cNvGrpSpPr/>
          <p:nvPr/>
        </p:nvGrpSpPr>
        <p:grpSpPr>
          <a:xfrm>
            <a:off x="6917304" y="3519310"/>
            <a:ext cx="1165453" cy="360000"/>
            <a:chOff x="5658363" y="4150184"/>
            <a:chExt cx="1165453" cy="360000"/>
          </a:xfrm>
        </p:grpSpPr>
        <p:pic>
          <p:nvPicPr>
            <p:cNvPr id="1230" name="Google Shape;1230;p103"/>
            <p:cNvPicPr preferRelativeResize="0"/>
            <p:nvPr/>
          </p:nvPicPr>
          <p:blipFill rotWithShape="1">
            <a:blip r:embed="rId5">
              <a:alphaModFix/>
            </a:blip>
            <a:srcRect/>
            <a:stretch/>
          </p:blipFill>
          <p:spPr>
            <a:xfrm>
              <a:off x="5658363" y="4150184"/>
              <a:ext cx="360000" cy="360000"/>
            </a:xfrm>
            <a:prstGeom prst="rect">
              <a:avLst/>
            </a:prstGeom>
            <a:noFill/>
            <a:ln>
              <a:noFill/>
            </a:ln>
          </p:spPr>
        </p:pic>
        <p:sp>
          <p:nvSpPr>
            <p:cNvPr id="1231" name="Google Shape;1231;p103"/>
            <p:cNvSpPr txBox="1"/>
            <p:nvPr/>
          </p:nvSpPr>
          <p:spPr>
            <a:xfrm>
              <a:off x="5734241" y="4225632"/>
              <a:ext cx="108957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mTLS</a:t>
              </a:r>
              <a:endParaRPr sz="1200" b="1" i="0" u="none" strike="noStrike" cap="none">
                <a:solidFill>
                  <a:srgbClr val="121C29"/>
                </a:solidFill>
                <a:latin typeface="Space Grotesk"/>
                <a:ea typeface="Space Grotesk"/>
                <a:cs typeface="Space Grotesk"/>
                <a:sym typeface="Space Grotesk"/>
              </a:endParaRPr>
            </a:p>
          </p:txBody>
        </p:sp>
      </p:grpSp>
      <p:cxnSp>
        <p:nvCxnSpPr>
          <p:cNvPr id="1232" name="Google Shape;1232;p103"/>
          <p:cNvCxnSpPr/>
          <p:nvPr/>
        </p:nvCxnSpPr>
        <p:spPr>
          <a:xfrm>
            <a:off x="5664835" y="3912498"/>
            <a:ext cx="3367023" cy="0"/>
          </a:xfrm>
          <a:prstGeom prst="straightConnector1">
            <a:avLst/>
          </a:prstGeom>
          <a:noFill/>
          <a:ln w="38100" cap="flat" cmpd="sng">
            <a:solidFill>
              <a:schemeClr val="accent3"/>
            </a:solidFill>
            <a:prstDash val="solid"/>
            <a:miter lim="800000"/>
            <a:headEnd type="triangle" w="lg" len="lg"/>
            <a:tailEnd type="triangle" w="lg" len="lg"/>
          </a:ln>
        </p:spPr>
      </p:cxnSp>
      <p:sp>
        <p:nvSpPr>
          <p:cNvPr id="1233" name="Google Shape;1233;p103"/>
          <p:cNvSpPr/>
          <p:nvPr/>
        </p:nvSpPr>
        <p:spPr>
          <a:xfrm>
            <a:off x="5068003"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34" name="Google Shape;1234;p103"/>
          <p:cNvSpPr/>
          <p:nvPr/>
        </p:nvSpPr>
        <p:spPr>
          <a:xfrm>
            <a:off x="9451357"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35" name="Google Shape;1235;p103"/>
          <p:cNvSpPr/>
          <p:nvPr/>
        </p:nvSpPr>
        <p:spPr>
          <a:xfrm>
            <a:off x="5062304"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36" name="Google Shape;1236;p103"/>
          <p:cNvSpPr/>
          <p:nvPr/>
        </p:nvSpPr>
        <p:spPr>
          <a:xfrm>
            <a:off x="9445658"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37" name="Google Shape;1237;p103"/>
          <p:cNvSpPr/>
          <p:nvPr/>
        </p:nvSpPr>
        <p:spPr>
          <a:xfrm>
            <a:off x="5102652"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38" name="Google Shape;1238;p103"/>
          <p:cNvSpPr/>
          <p:nvPr/>
        </p:nvSpPr>
        <p:spPr>
          <a:xfrm>
            <a:off x="9419748"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 </a:t>
            </a:r>
            <a:endParaRPr sz="1400" b="0" i="0" u="none" strike="noStrike" cap="none">
              <a:solidFill>
                <a:schemeClr val="lt1"/>
              </a:solidFill>
              <a:latin typeface="Arial"/>
              <a:ea typeface="Arial"/>
              <a:cs typeface="Arial"/>
              <a:sym typeface="Arial"/>
            </a:endParaRPr>
          </a:p>
        </p:txBody>
      </p:sp>
      <p:pic>
        <p:nvPicPr>
          <p:cNvPr id="1239" name="Google Shape;1239;p103"/>
          <p:cNvPicPr preferRelativeResize="0"/>
          <p:nvPr/>
        </p:nvPicPr>
        <p:blipFill rotWithShape="1">
          <a:blip r:embed="rId6">
            <a:alphaModFix/>
          </a:blip>
          <a:srcRect/>
          <a:stretch/>
        </p:blipFill>
        <p:spPr>
          <a:xfrm>
            <a:off x="10868615" y="133240"/>
            <a:ext cx="1080000" cy="1080000"/>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
        <p:nvSpPr>
          <p:cNvPr id="1244" name="Google Shape;1244;p10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mTLS in K8s mode</a:t>
            </a:r>
            <a:endParaRPr/>
          </a:p>
        </p:txBody>
      </p:sp>
      <p:pic>
        <p:nvPicPr>
          <p:cNvPr id="1245" name="Google Shape;1245;p104"/>
          <p:cNvPicPr preferRelativeResize="0"/>
          <p:nvPr/>
        </p:nvPicPr>
        <p:blipFill rotWithShape="1">
          <a:blip r:embed="rId3">
            <a:alphaModFix/>
          </a:blip>
          <a:srcRect/>
          <a:stretch/>
        </p:blipFill>
        <p:spPr>
          <a:xfrm>
            <a:off x="8833321" y="5591044"/>
            <a:ext cx="2505620" cy="443775"/>
          </a:xfrm>
          <a:prstGeom prst="rect">
            <a:avLst/>
          </a:prstGeom>
          <a:noFill/>
          <a:ln>
            <a:noFill/>
          </a:ln>
        </p:spPr>
      </p:pic>
      <p:grpSp>
        <p:nvGrpSpPr>
          <p:cNvPr id="1246" name="Google Shape;1246;p104"/>
          <p:cNvGrpSpPr/>
          <p:nvPr/>
        </p:nvGrpSpPr>
        <p:grpSpPr>
          <a:xfrm>
            <a:off x="449982" y="781936"/>
            <a:ext cx="10747016" cy="5861063"/>
            <a:chOff x="102510" y="781936"/>
            <a:chExt cx="10747016" cy="5861063"/>
          </a:xfrm>
        </p:grpSpPr>
        <p:cxnSp>
          <p:nvCxnSpPr>
            <p:cNvPr id="1247" name="Google Shape;1247;p104"/>
            <p:cNvCxnSpPr>
              <a:stCxn id="1248" idx="2"/>
              <a:endCxn id="1249" idx="7"/>
            </p:cNvCxnSpPr>
            <p:nvPr/>
          </p:nvCxnSpPr>
          <p:spPr>
            <a:xfrm rot="5400000">
              <a:off x="5438375" y="1902650"/>
              <a:ext cx="1054200" cy="2120700"/>
            </a:xfrm>
            <a:prstGeom prst="bentConnector3">
              <a:avLst>
                <a:gd name="adj1" fmla="val 50000"/>
              </a:avLst>
            </a:prstGeom>
            <a:noFill/>
            <a:ln w="19050" cap="flat" cmpd="sng">
              <a:solidFill>
                <a:schemeClr val="dk1"/>
              </a:solidFill>
              <a:prstDash val="solid"/>
              <a:miter lim="800000"/>
              <a:headEnd type="triangle" w="lg" len="lg"/>
              <a:tailEnd type="none" w="sm" len="sm"/>
            </a:ln>
          </p:spPr>
        </p:cxnSp>
        <p:cxnSp>
          <p:nvCxnSpPr>
            <p:cNvPr id="1250" name="Google Shape;1250;p104"/>
            <p:cNvCxnSpPr>
              <a:stCxn id="1248" idx="2"/>
              <a:endCxn id="1251" idx="1"/>
            </p:cNvCxnSpPr>
            <p:nvPr/>
          </p:nvCxnSpPr>
          <p:spPr>
            <a:xfrm rot="-5400000" flipH="1">
              <a:off x="7534775" y="1926950"/>
              <a:ext cx="1054200" cy="2072100"/>
            </a:xfrm>
            <a:prstGeom prst="bentConnector3">
              <a:avLst>
                <a:gd name="adj1" fmla="val 50000"/>
              </a:avLst>
            </a:prstGeom>
            <a:noFill/>
            <a:ln w="19050" cap="flat" cmpd="sng">
              <a:solidFill>
                <a:schemeClr val="dk1"/>
              </a:solidFill>
              <a:prstDash val="solid"/>
              <a:miter lim="800000"/>
              <a:headEnd type="triangle" w="lg" len="lg"/>
              <a:tailEnd type="none" w="sm" len="sm"/>
            </a:ln>
          </p:spPr>
        </p:cxnSp>
        <p:sp>
          <p:nvSpPr>
            <p:cNvPr id="1252" name="Google Shape;1252;p104"/>
            <p:cNvSpPr/>
            <p:nvPr/>
          </p:nvSpPr>
          <p:spPr>
            <a:xfrm>
              <a:off x="8358326" y="2446463"/>
              <a:ext cx="2491200" cy="2210400"/>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1253" name="Google Shape;1253;p104"/>
            <p:cNvCxnSpPr>
              <a:stCxn id="1254" idx="4"/>
              <a:endCxn id="1255" idx="0"/>
            </p:cNvCxnSpPr>
            <p:nvPr/>
          </p:nvCxnSpPr>
          <p:spPr>
            <a:xfrm rot="-5400000" flipH="1">
              <a:off x="5652255" y="3603889"/>
              <a:ext cx="558900" cy="2246700"/>
            </a:xfrm>
            <a:prstGeom prst="bentConnector3">
              <a:avLst>
                <a:gd name="adj1" fmla="val 63295"/>
              </a:avLst>
            </a:prstGeom>
            <a:noFill/>
            <a:ln w="19050" cap="flat" cmpd="sng">
              <a:solidFill>
                <a:schemeClr val="dk1"/>
              </a:solidFill>
              <a:prstDash val="solid"/>
              <a:miter lim="800000"/>
              <a:headEnd type="triangle" w="lg" len="lg"/>
              <a:tailEnd type="none" w="sm" len="sm"/>
            </a:ln>
          </p:spPr>
        </p:cxnSp>
        <p:cxnSp>
          <p:nvCxnSpPr>
            <p:cNvPr id="1256" name="Google Shape;1256;p104"/>
            <p:cNvCxnSpPr>
              <a:stCxn id="1257" idx="4"/>
              <a:endCxn id="1255" idx="0"/>
            </p:cNvCxnSpPr>
            <p:nvPr/>
          </p:nvCxnSpPr>
          <p:spPr>
            <a:xfrm rot="5400000">
              <a:off x="7843959" y="3658939"/>
              <a:ext cx="558900" cy="2136600"/>
            </a:xfrm>
            <a:prstGeom prst="bentConnector3">
              <a:avLst>
                <a:gd name="adj1" fmla="val 63627"/>
              </a:avLst>
            </a:prstGeom>
            <a:noFill/>
            <a:ln w="19050" cap="flat" cmpd="sng">
              <a:solidFill>
                <a:schemeClr val="dk1"/>
              </a:solidFill>
              <a:prstDash val="solid"/>
              <a:miter lim="800000"/>
              <a:headEnd type="triangle" w="lg" len="lg"/>
              <a:tailEnd type="none" w="sm" len="sm"/>
            </a:ln>
          </p:spPr>
        </p:cxnSp>
        <p:pic>
          <p:nvPicPr>
            <p:cNvPr id="1258" name="Google Shape;1258;p104"/>
            <p:cNvPicPr preferRelativeResize="0"/>
            <p:nvPr/>
          </p:nvPicPr>
          <p:blipFill rotWithShape="1">
            <a:blip r:embed="rId4">
              <a:alphaModFix/>
            </a:blip>
            <a:srcRect/>
            <a:stretch/>
          </p:blipFill>
          <p:spPr>
            <a:xfrm>
              <a:off x="1572170" y="3038449"/>
              <a:ext cx="1320576" cy="1004188"/>
            </a:xfrm>
            <a:prstGeom prst="rect">
              <a:avLst/>
            </a:prstGeom>
            <a:noFill/>
            <a:ln>
              <a:noFill/>
            </a:ln>
          </p:spPr>
        </p:pic>
        <p:grpSp>
          <p:nvGrpSpPr>
            <p:cNvPr id="1259" name="Google Shape;1259;p104"/>
            <p:cNvGrpSpPr/>
            <p:nvPr/>
          </p:nvGrpSpPr>
          <p:grpSpPr>
            <a:xfrm>
              <a:off x="3462363" y="2544576"/>
              <a:ext cx="1855000" cy="1890000"/>
              <a:chOff x="3071990" y="1647687"/>
              <a:chExt cx="1855000" cy="1890000"/>
            </a:xfrm>
          </p:grpSpPr>
          <p:pic>
            <p:nvPicPr>
              <p:cNvPr id="1260" name="Google Shape;1260;p104"/>
              <p:cNvPicPr preferRelativeResize="0"/>
              <p:nvPr/>
            </p:nvPicPr>
            <p:blipFill rotWithShape="1">
              <a:blip r:embed="rId5">
                <a:alphaModFix/>
              </a:blip>
              <a:srcRect/>
              <a:stretch/>
            </p:blipFill>
            <p:spPr>
              <a:xfrm>
                <a:off x="3071990" y="1647687"/>
                <a:ext cx="1855000" cy="1890000"/>
              </a:xfrm>
              <a:prstGeom prst="rect">
                <a:avLst/>
              </a:prstGeom>
              <a:noFill/>
              <a:ln>
                <a:noFill/>
              </a:ln>
            </p:spPr>
          </p:pic>
          <p:sp>
            <p:nvSpPr>
              <p:cNvPr id="1261" name="Google Shape;1261;p104"/>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A</a:t>
                </a:r>
                <a:endParaRPr sz="1400" b="1" i="0" u="none" strike="noStrike" cap="none">
                  <a:solidFill>
                    <a:schemeClr val="dk1"/>
                  </a:solidFill>
                  <a:latin typeface="Space Grotesk"/>
                  <a:ea typeface="Space Grotesk"/>
                  <a:cs typeface="Space Grotesk"/>
                  <a:sym typeface="Space Grotesk"/>
                </a:endParaRPr>
              </a:p>
            </p:txBody>
          </p:sp>
        </p:grpSp>
        <p:grpSp>
          <p:nvGrpSpPr>
            <p:cNvPr id="1262" name="Google Shape;1262;p104"/>
            <p:cNvGrpSpPr/>
            <p:nvPr/>
          </p:nvGrpSpPr>
          <p:grpSpPr>
            <a:xfrm>
              <a:off x="3202386" y="2287205"/>
              <a:ext cx="2491200" cy="2370253"/>
              <a:chOff x="2631402" y="2754858"/>
              <a:chExt cx="2679809" cy="2370253"/>
            </a:xfrm>
          </p:grpSpPr>
          <p:sp>
            <p:nvSpPr>
              <p:cNvPr id="1263" name="Google Shape;1263;p104"/>
              <p:cNvSpPr/>
              <p:nvPr/>
            </p:nvSpPr>
            <p:spPr>
              <a:xfrm>
                <a:off x="2631402" y="2914116"/>
                <a:ext cx="2679809" cy="2210995"/>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264" name="Google Shape;1264;p104"/>
              <p:cNvGrpSpPr/>
              <p:nvPr/>
            </p:nvGrpSpPr>
            <p:grpSpPr>
              <a:xfrm>
                <a:off x="4181220" y="2754858"/>
                <a:ext cx="886042" cy="343603"/>
                <a:chOff x="3765966" y="2957356"/>
                <a:chExt cx="1832197" cy="343603"/>
              </a:xfrm>
            </p:grpSpPr>
            <p:sp>
              <p:nvSpPr>
                <p:cNvPr id="1265" name="Google Shape;1265;p104"/>
                <p:cNvSpPr/>
                <p:nvPr/>
              </p:nvSpPr>
              <p:spPr>
                <a:xfrm>
                  <a:off x="3765966" y="2957356"/>
                  <a:ext cx="1832197"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266" name="Google Shape;1266;p104"/>
                <p:cNvSpPr txBox="1"/>
                <p:nvPr/>
              </p:nvSpPr>
              <p:spPr>
                <a:xfrm>
                  <a:off x="3822048" y="2978602"/>
                  <a:ext cx="177611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Pod A</a:t>
                  </a:r>
                  <a:endParaRPr sz="1400" b="0" i="0" u="none" strike="noStrike" cap="none">
                    <a:solidFill>
                      <a:srgbClr val="121C29"/>
                    </a:solidFill>
                    <a:latin typeface="Space Grotesk"/>
                    <a:ea typeface="Space Grotesk"/>
                    <a:cs typeface="Space Grotesk"/>
                    <a:sym typeface="Space Grotesk"/>
                  </a:endParaRPr>
                </a:p>
              </p:txBody>
            </p:sp>
          </p:grpSp>
        </p:grpSp>
        <p:grpSp>
          <p:nvGrpSpPr>
            <p:cNvPr id="1267" name="Google Shape;1267;p104"/>
            <p:cNvGrpSpPr/>
            <p:nvPr/>
          </p:nvGrpSpPr>
          <p:grpSpPr>
            <a:xfrm>
              <a:off x="8684386" y="2545200"/>
              <a:ext cx="1855001" cy="1890000"/>
              <a:chOff x="7003719" y="1403344"/>
              <a:chExt cx="1855001" cy="1890000"/>
            </a:xfrm>
          </p:grpSpPr>
          <p:pic>
            <p:nvPicPr>
              <p:cNvPr id="1268" name="Google Shape;1268;p104"/>
              <p:cNvPicPr preferRelativeResize="0"/>
              <p:nvPr/>
            </p:nvPicPr>
            <p:blipFill rotWithShape="1">
              <a:blip r:embed="rId6">
                <a:alphaModFix/>
              </a:blip>
              <a:srcRect/>
              <a:stretch/>
            </p:blipFill>
            <p:spPr>
              <a:xfrm>
                <a:off x="7003719" y="1403344"/>
                <a:ext cx="1855001" cy="1890000"/>
              </a:xfrm>
              <a:prstGeom prst="rect">
                <a:avLst/>
              </a:prstGeom>
              <a:noFill/>
              <a:ln>
                <a:noFill/>
              </a:ln>
            </p:spPr>
          </p:pic>
          <p:sp>
            <p:nvSpPr>
              <p:cNvPr id="1269" name="Google Shape;1269;p104"/>
              <p:cNvSpPr txBox="1"/>
              <p:nvPr/>
            </p:nvSpPr>
            <p:spPr>
              <a:xfrm>
                <a:off x="7553343" y="1940805"/>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B</a:t>
                </a:r>
                <a:endParaRPr sz="1400" b="1" i="0" u="none" strike="noStrike" cap="none">
                  <a:solidFill>
                    <a:schemeClr val="dk1"/>
                  </a:solidFill>
                  <a:latin typeface="Space Grotesk"/>
                  <a:ea typeface="Space Grotesk"/>
                  <a:cs typeface="Space Grotesk"/>
                  <a:sym typeface="Space Grotesk"/>
                </a:endParaRPr>
              </a:p>
            </p:txBody>
          </p:sp>
        </p:grpSp>
        <p:grpSp>
          <p:nvGrpSpPr>
            <p:cNvPr id="1270" name="Google Shape;1270;p104"/>
            <p:cNvGrpSpPr/>
            <p:nvPr/>
          </p:nvGrpSpPr>
          <p:grpSpPr>
            <a:xfrm>
              <a:off x="8537378" y="2287205"/>
              <a:ext cx="824400" cy="343603"/>
              <a:chOff x="-2113815" y="2957356"/>
              <a:chExt cx="1704726" cy="343603"/>
            </a:xfrm>
          </p:grpSpPr>
          <p:sp>
            <p:nvSpPr>
              <p:cNvPr id="1271" name="Google Shape;1271;p104"/>
              <p:cNvSpPr/>
              <p:nvPr/>
            </p:nvSpPr>
            <p:spPr>
              <a:xfrm>
                <a:off x="-2113815" y="2957356"/>
                <a:ext cx="1704726"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272" name="Google Shape;1272;p104"/>
              <p:cNvSpPr txBox="1"/>
              <p:nvPr/>
            </p:nvSpPr>
            <p:spPr>
              <a:xfrm>
                <a:off x="-2057729" y="2978602"/>
                <a:ext cx="152954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Pod B</a:t>
                </a:r>
                <a:endParaRPr sz="1400" b="0" i="0" u="none" strike="noStrike" cap="none">
                  <a:solidFill>
                    <a:srgbClr val="121C29"/>
                  </a:solidFill>
                  <a:latin typeface="Space Grotesk"/>
                  <a:ea typeface="Space Grotesk"/>
                  <a:cs typeface="Space Grotesk"/>
                  <a:sym typeface="Space Grotesk"/>
                </a:endParaRPr>
              </a:p>
            </p:txBody>
          </p:sp>
        </p:grpSp>
        <p:grpSp>
          <p:nvGrpSpPr>
            <p:cNvPr id="1273" name="Google Shape;1273;p104"/>
            <p:cNvGrpSpPr/>
            <p:nvPr/>
          </p:nvGrpSpPr>
          <p:grpSpPr>
            <a:xfrm>
              <a:off x="6210425" y="781936"/>
              <a:ext cx="1630800" cy="1653964"/>
              <a:chOff x="4604004" y="979532"/>
              <a:chExt cx="1630800" cy="1653964"/>
            </a:xfrm>
          </p:grpSpPr>
          <p:pic>
            <p:nvPicPr>
              <p:cNvPr id="1274" name="Google Shape;1274;p104"/>
              <p:cNvPicPr preferRelativeResize="0"/>
              <p:nvPr/>
            </p:nvPicPr>
            <p:blipFill rotWithShape="1">
              <a:blip r:embed="rId7">
                <a:alphaModFix/>
              </a:blip>
              <a:srcRect/>
              <a:stretch/>
            </p:blipFill>
            <p:spPr>
              <a:xfrm>
                <a:off x="4879449" y="1408932"/>
                <a:ext cx="1080000" cy="1080000"/>
              </a:xfrm>
              <a:prstGeom prst="rect">
                <a:avLst/>
              </a:prstGeom>
              <a:noFill/>
              <a:ln>
                <a:noFill/>
              </a:ln>
            </p:spPr>
          </p:pic>
          <p:grpSp>
            <p:nvGrpSpPr>
              <p:cNvPr id="1275" name="Google Shape;1275;p104"/>
              <p:cNvGrpSpPr/>
              <p:nvPr/>
            </p:nvGrpSpPr>
            <p:grpSpPr>
              <a:xfrm>
                <a:off x="4604004" y="979532"/>
                <a:ext cx="1630800" cy="1653964"/>
                <a:chOff x="4604004" y="979532"/>
                <a:chExt cx="1630800" cy="1653964"/>
              </a:xfrm>
            </p:grpSpPr>
            <p:sp>
              <p:nvSpPr>
                <p:cNvPr id="1248" name="Google Shape;1248;p104"/>
                <p:cNvSpPr/>
                <p:nvPr/>
              </p:nvSpPr>
              <p:spPr>
                <a:xfrm>
                  <a:off x="4604004" y="1138790"/>
                  <a:ext cx="1630800" cy="1494706"/>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276" name="Google Shape;1276;p104"/>
                <p:cNvGrpSpPr/>
                <p:nvPr/>
              </p:nvGrpSpPr>
              <p:grpSpPr>
                <a:xfrm>
                  <a:off x="4774510" y="979532"/>
                  <a:ext cx="1252552" cy="343603"/>
                  <a:chOff x="4774510" y="979532"/>
                  <a:chExt cx="1252552" cy="343603"/>
                </a:xfrm>
              </p:grpSpPr>
              <p:sp>
                <p:nvSpPr>
                  <p:cNvPr id="1277" name="Google Shape;1277;p104"/>
                  <p:cNvSpPr/>
                  <p:nvPr/>
                </p:nvSpPr>
                <p:spPr>
                  <a:xfrm>
                    <a:off x="4774510" y="979532"/>
                    <a:ext cx="1252552"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278" name="Google Shape;1278;p104"/>
                  <p:cNvSpPr txBox="1"/>
                  <p:nvPr/>
                </p:nvSpPr>
                <p:spPr>
                  <a:xfrm>
                    <a:off x="4809855" y="1000778"/>
                    <a:ext cx="118302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Sentry Pod</a:t>
                    </a:r>
                    <a:endParaRPr sz="1400" b="0" i="0" u="none" strike="noStrike" cap="none">
                      <a:solidFill>
                        <a:srgbClr val="121C29"/>
                      </a:solidFill>
                      <a:latin typeface="Space Grotesk"/>
                      <a:ea typeface="Space Grotesk"/>
                      <a:cs typeface="Space Grotesk"/>
                      <a:sym typeface="Space Grotesk"/>
                    </a:endParaRPr>
                  </a:p>
                </p:txBody>
              </p:sp>
            </p:grpSp>
          </p:grpSp>
        </p:grpSp>
        <p:grpSp>
          <p:nvGrpSpPr>
            <p:cNvPr id="1279" name="Google Shape;1279;p104"/>
            <p:cNvGrpSpPr/>
            <p:nvPr/>
          </p:nvGrpSpPr>
          <p:grpSpPr>
            <a:xfrm>
              <a:off x="6569832" y="3519310"/>
              <a:ext cx="1165453" cy="360000"/>
              <a:chOff x="5658363" y="4150184"/>
              <a:chExt cx="1165453" cy="360000"/>
            </a:xfrm>
          </p:grpSpPr>
          <p:pic>
            <p:nvPicPr>
              <p:cNvPr id="1280" name="Google Shape;1280;p104"/>
              <p:cNvPicPr preferRelativeResize="0"/>
              <p:nvPr/>
            </p:nvPicPr>
            <p:blipFill rotWithShape="1">
              <a:blip r:embed="rId8">
                <a:alphaModFix/>
              </a:blip>
              <a:srcRect/>
              <a:stretch/>
            </p:blipFill>
            <p:spPr>
              <a:xfrm>
                <a:off x="5658363" y="4150184"/>
                <a:ext cx="360000" cy="360000"/>
              </a:xfrm>
              <a:prstGeom prst="rect">
                <a:avLst/>
              </a:prstGeom>
              <a:noFill/>
              <a:ln>
                <a:noFill/>
              </a:ln>
            </p:spPr>
          </p:pic>
          <p:sp>
            <p:nvSpPr>
              <p:cNvPr id="1281" name="Google Shape;1281;p104"/>
              <p:cNvSpPr txBox="1"/>
              <p:nvPr/>
            </p:nvSpPr>
            <p:spPr>
              <a:xfrm>
                <a:off x="5734241" y="4225632"/>
                <a:ext cx="108957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mTLS</a:t>
                </a:r>
                <a:endParaRPr sz="1200" b="1" i="0" u="none" strike="noStrike" cap="none">
                  <a:solidFill>
                    <a:srgbClr val="121C29"/>
                  </a:solidFill>
                  <a:latin typeface="Space Grotesk"/>
                  <a:ea typeface="Space Grotesk"/>
                  <a:cs typeface="Space Grotesk"/>
                  <a:sym typeface="Space Grotesk"/>
                </a:endParaRPr>
              </a:p>
            </p:txBody>
          </p:sp>
        </p:grpSp>
        <p:grpSp>
          <p:nvGrpSpPr>
            <p:cNvPr id="1282" name="Google Shape;1282;p104"/>
            <p:cNvGrpSpPr/>
            <p:nvPr/>
          </p:nvGrpSpPr>
          <p:grpSpPr>
            <a:xfrm>
              <a:off x="6210425" y="5006612"/>
              <a:ext cx="1630800" cy="1636387"/>
              <a:chOff x="4716087" y="4722061"/>
              <a:chExt cx="1630800" cy="1636387"/>
            </a:xfrm>
          </p:grpSpPr>
          <p:pic>
            <p:nvPicPr>
              <p:cNvPr id="1283" name="Google Shape;1283;p104"/>
              <p:cNvPicPr preferRelativeResize="0"/>
              <p:nvPr/>
            </p:nvPicPr>
            <p:blipFill rotWithShape="1">
              <a:blip r:embed="rId7">
                <a:alphaModFix/>
              </a:blip>
              <a:srcRect/>
              <a:stretch/>
            </p:blipFill>
            <p:spPr>
              <a:xfrm>
                <a:off x="4991532" y="5142881"/>
                <a:ext cx="1080000" cy="1080000"/>
              </a:xfrm>
              <a:prstGeom prst="rect">
                <a:avLst/>
              </a:prstGeom>
              <a:noFill/>
              <a:ln>
                <a:noFill/>
              </a:ln>
            </p:spPr>
          </p:pic>
          <p:grpSp>
            <p:nvGrpSpPr>
              <p:cNvPr id="1284" name="Google Shape;1284;p104"/>
              <p:cNvGrpSpPr/>
              <p:nvPr/>
            </p:nvGrpSpPr>
            <p:grpSpPr>
              <a:xfrm>
                <a:off x="4716087" y="4722061"/>
                <a:ext cx="1630800" cy="1636387"/>
                <a:chOff x="4604004" y="979532"/>
                <a:chExt cx="1630800" cy="1636387"/>
              </a:xfrm>
            </p:grpSpPr>
            <p:sp>
              <p:nvSpPr>
                <p:cNvPr id="1285" name="Google Shape;1285;p104"/>
                <p:cNvSpPr/>
                <p:nvPr/>
              </p:nvSpPr>
              <p:spPr>
                <a:xfrm>
                  <a:off x="4604004" y="1138790"/>
                  <a:ext cx="1630800" cy="1477129"/>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286" name="Google Shape;1286;p104"/>
                <p:cNvGrpSpPr/>
                <p:nvPr/>
              </p:nvGrpSpPr>
              <p:grpSpPr>
                <a:xfrm>
                  <a:off x="4774509" y="979532"/>
                  <a:ext cx="1348165" cy="343603"/>
                  <a:chOff x="4774509" y="979532"/>
                  <a:chExt cx="1348165" cy="343603"/>
                </a:xfrm>
              </p:grpSpPr>
              <p:sp>
                <p:nvSpPr>
                  <p:cNvPr id="1255" name="Google Shape;1255;p104"/>
                  <p:cNvSpPr/>
                  <p:nvPr/>
                </p:nvSpPr>
                <p:spPr>
                  <a:xfrm>
                    <a:off x="4774509" y="979532"/>
                    <a:ext cx="1348165"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287" name="Google Shape;1287;p104"/>
                  <p:cNvSpPr txBox="1"/>
                  <p:nvPr/>
                </p:nvSpPr>
                <p:spPr>
                  <a:xfrm>
                    <a:off x="4830898" y="1000778"/>
                    <a:ext cx="125132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Injector Pod</a:t>
                    </a:r>
                    <a:endParaRPr sz="1400" b="0" i="0" u="none" strike="noStrike" cap="none">
                      <a:solidFill>
                        <a:srgbClr val="121C29"/>
                      </a:solidFill>
                      <a:latin typeface="Space Grotesk"/>
                      <a:ea typeface="Space Grotesk"/>
                      <a:cs typeface="Space Grotesk"/>
                      <a:sym typeface="Space Grotesk"/>
                    </a:endParaRPr>
                  </a:p>
                </p:txBody>
              </p:sp>
            </p:grpSp>
          </p:grpSp>
        </p:grpSp>
        <p:cxnSp>
          <p:nvCxnSpPr>
            <p:cNvPr id="1288" name="Google Shape;1288;p104"/>
            <p:cNvCxnSpPr>
              <a:stCxn id="1258" idx="2"/>
              <a:endCxn id="1285" idx="1"/>
            </p:cNvCxnSpPr>
            <p:nvPr/>
          </p:nvCxnSpPr>
          <p:spPr>
            <a:xfrm rot="-5400000" flipH="1">
              <a:off x="3290558" y="2984537"/>
              <a:ext cx="1861800" cy="3978000"/>
            </a:xfrm>
            <a:prstGeom prst="bentConnector2">
              <a:avLst/>
            </a:prstGeom>
            <a:noFill/>
            <a:ln w="19050" cap="flat" cmpd="sng">
              <a:solidFill>
                <a:schemeClr val="dk1"/>
              </a:solidFill>
              <a:prstDash val="solid"/>
              <a:miter lim="800000"/>
              <a:headEnd type="triangle" w="lg" len="lg"/>
              <a:tailEnd type="none" w="sm" len="sm"/>
            </a:ln>
          </p:spPr>
        </p:cxnSp>
        <p:sp>
          <p:nvSpPr>
            <p:cNvPr id="1289" name="Google Shape;1289;p104"/>
            <p:cNvSpPr txBox="1"/>
            <p:nvPr/>
          </p:nvSpPr>
          <p:spPr>
            <a:xfrm>
              <a:off x="3326834" y="5591044"/>
              <a:ext cx="155942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Read root cert</a:t>
              </a:r>
              <a:endParaRPr sz="1200" b="0" i="0" u="none" strike="noStrike" cap="none">
                <a:solidFill>
                  <a:srgbClr val="121C29"/>
                </a:solidFill>
                <a:latin typeface="Space Grotesk"/>
                <a:ea typeface="Space Grotesk"/>
                <a:cs typeface="Space Grotesk"/>
                <a:sym typeface="Space Grotesk"/>
              </a:endParaRPr>
            </a:p>
          </p:txBody>
        </p:sp>
        <p:cxnSp>
          <p:nvCxnSpPr>
            <p:cNvPr id="1290" name="Google Shape;1290;p104"/>
            <p:cNvCxnSpPr>
              <a:stCxn id="1258" idx="0"/>
              <a:endCxn id="1248" idx="1"/>
            </p:cNvCxnSpPr>
            <p:nvPr/>
          </p:nvCxnSpPr>
          <p:spPr>
            <a:xfrm rot="-5400000">
              <a:off x="3546458" y="374449"/>
              <a:ext cx="1350000" cy="3978000"/>
            </a:xfrm>
            <a:prstGeom prst="bentConnector2">
              <a:avLst/>
            </a:prstGeom>
            <a:noFill/>
            <a:ln w="19050" cap="flat" cmpd="sng">
              <a:solidFill>
                <a:schemeClr val="dk1"/>
              </a:solidFill>
              <a:prstDash val="solid"/>
              <a:miter lim="800000"/>
              <a:headEnd type="triangle" w="lg" len="lg"/>
              <a:tailEnd type="none" w="sm" len="sm"/>
            </a:ln>
          </p:spPr>
        </p:cxnSp>
        <p:sp>
          <p:nvSpPr>
            <p:cNvPr id="1291" name="Google Shape;1291;p104"/>
            <p:cNvSpPr txBox="1"/>
            <p:nvPr/>
          </p:nvSpPr>
          <p:spPr>
            <a:xfrm>
              <a:off x="2672261" y="1036976"/>
              <a:ext cx="2902017"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Read existing root/issuer cert </a:t>
              </a:r>
              <a:endParaRPr/>
            </a:p>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OR</a:t>
              </a:r>
              <a:br>
                <a:rPr lang="en-US" sz="1200" b="0" i="0" u="none" strike="noStrike" cap="none">
                  <a:solidFill>
                    <a:srgbClr val="121C29"/>
                  </a:solidFill>
                  <a:latin typeface="Space Grotesk"/>
                  <a:ea typeface="Space Grotesk"/>
                  <a:cs typeface="Space Grotesk"/>
                  <a:sym typeface="Space Grotesk"/>
                </a:rPr>
              </a:br>
              <a:r>
                <a:rPr lang="en-US" sz="1200" b="0" i="0" u="none" strike="noStrike" cap="none">
                  <a:solidFill>
                    <a:srgbClr val="121C29"/>
                  </a:solidFill>
                  <a:latin typeface="Space Grotesk"/>
                  <a:ea typeface="Space Grotesk"/>
                  <a:cs typeface="Space Grotesk"/>
                  <a:sym typeface="Space Grotesk"/>
                </a:rPr>
                <a:t>Create self-signed cert</a:t>
              </a:r>
              <a:endParaRPr sz="1200" b="0" i="0" u="none" strike="noStrike" cap="none">
                <a:solidFill>
                  <a:srgbClr val="121C29"/>
                </a:solidFill>
                <a:latin typeface="Space Grotesk"/>
                <a:ea typeface="Space Grotesk"/>
                <a:cs typeface="Space Grotesk"/>
                <a:sym typeface="Space Grotesk"/>
              </a:endParaRPr>
            </a:p>
          </p:txBody>
        </p:sp>
        <p:cxnSp>
          <p:nvCxnSpPr>
            <p:cNvPr id="1292" name="Google Shape;1292;p104"/>
            <p:cNvCxnSpPr/>
            <p:nvPr/>
          </p:nvCxnSpPr>
          <p:spPr>
            <a:xfrm>
              <a:off x="5317363" y="3912498"/>
              <a:ext cx="3367023" cy="0"/>
            </a:xfrm>
            <a:prstGeom prst="straightConnector1">
              <a:avLst/>
            </a:prstGeom>
            <a:noFill/>
            <a:ln w="38100" cap="flat" cmpd="sng">
              <a:solidFill>
                <a:schemeClr val="accent3"/>
              </a:solidFill>
              <a:prstDash val="solid"/>
              <a:miter lim="800000"/>
              <a:headEnd type="triangle" w="lg" len="lg"/>
              <a:tailEnd type="triangle" w="lg" len="lg"/>
            </a:ln>
          </p:spPr>
        </p:cxnSp>
        <p:sp>
          <p:nvSpPr>
            <p:cNvPr id="1293" name="Google Shape;1293;p104"/>
            <p:cNvSpPr txBox="1"/>
            <p:nvPr/>
          </p:nvSpPr>
          <p:spPr>
            <a:xfrm>
              <a:off x="6182079" y="4331800"/>
              <a:ext cx="176180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Inject trust anchors (root cert)</a:t>
              </a:r>
              <a:endParaRPr sz="1200" b="0" i="0" u="none" strike="noStrike" cap="none">
                <a:solidFill>
                  <a:srgbClr val="121C29"/>
                </a:solidFill>
                <a:latin typeface="Space Grotesk"/>
                <a:ea typeface="Space Grotesk"/>
                <a:cs typeface="Space Grotesk"/>
                <a:sym typeface="Space Grotesk"/>
              </a:endParaRPr>
            </a:p>
          </p:txBody>
        </p:sp>
        <p:sp>
          <p:nvSpPr>
            <p:cNvPr id="1254" name="Google Shape;1254;p104"/>
            <p:cNvSpPr/>
            <p:nvPr/>
          </p:nvSpPr>
          <p:spPr>
            <a:xfrm>
              <a:off x="4720531"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57" name="Google Shape;1257;p104"/>
            <p:cNvSpPr/>
            <p:nvPr/>
          </p:nvSpPr>
          <p:spPr>
            <a:xfrm>
              <a:off x="9103885"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94" name="Google Shape;1294;p104"/>
            <p:cNvSpPr/>
            <p:nvPr/>
          </p:nvSpPr>
          <p:spPr>
            <a:xfrm>
              <a:off x="4714832"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95" name="Google Shape;1295;p104"/>
            <p:cNvSpPr/>
            <p:nvPr/>
          </p:nvSpPr>
          <p:spPr>
            <a:xfrm>
              <a:off x="9098186"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96" name="Google Shape;1296;p104"/>
            <p:cNvSpPr txBox="1"/>
            <p:nvPr/>
          </p:nvSpPr>
          <p:spPr>
            <a:xfrm>
              <a:off x="5813471" y="2997270"/>
              <a:ext cx="2415802"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Request workload certificate</a:t>
              </a:r>
              <a:endParaRPr sz="1200" b="0" i="0" u="none" strike="noStrike" cap="none">
                <a:solidFill>
                  <a:srgbClr val="121C29"/>
                </a:solidFill>
                <a:latin typeface="Space Grotesk"/>
                <a:ea typeface="Space Grotesk"/>
                <a:cs typeface="Space Grotesk"/>
                <a:sym typeface="Space Grotesk"/>
              </a:endParaRPr>
            </a:p>
          </p:txBody>
        </p:sp>
        <p:grpSp>
          <p:nvGrpSpPr>
            <p:cNvPr id="1297" name="Google Shape;1297;p104"/>
            <p:cNvGrpSpPr/>
            <p:nvPr/>
          </p:nvGrpSpPr>
          <p:grpSpPr>
            <a:xfrm>
              <a:off x="281282" y="4294944"/>
              <a:ext cx="977119" cy="996959"/>
              <a:chOff x="365355" y="3080613"/>
              <a:chExt cx="977119" cy="996959"/>
            </a:xfrm>
          </p:grpSpPr>
          <p:pic>
            <p:nvPicPr>
              <p:cNvPr id="1298" name="Google Shape;1298;p104"/>
              <p:cNvPicPr preferRelativeResize="0"/>
              <p:nvPr/>
            </p:nvPicPr>
            <p:blipFill rotWithShape="1">
              <a:blip r:embed="rId9">
                <a:alphaModFix/>
              </a:blip>
              <a:srcRect/>
              <a:stretch/>
            </p:blipFill>
            <p:spPr>
              <a:xfrm>
                <a:off x="526223" y="3080613"/>
                <a:ext cx="720000" cy="720000"/>
              </a:xfrm>
              <a:prstGeom prst="rect">
                <a:avLst/>
              </a:prstGeom>
              <a:noFill/>
              <a:ln>
                <a:noFill/>
              </a:ln>
            </p:spPr>
          </p:pic>
          <p:sp>
            <p:nvSpPr>
              <p:cNvPr id="1299" name="Google Shape;1299;p104"/>
              <p:cNvSpPr txBox="1"/>
              <p:nvPr/>
            </p:nvSpPr>
            <p:spPr>
              <a:xfrm>
                <a:off x="365355" y="3800613"/>
                <a:ext cx="977119"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Operator</a:t>
                </a:r>
                <a:endParaRPr sz="1200" b="0" i="0" u="none" strike="noStrike" cap="none">
                  <a:solidFill>
                    <a:srgbClr val="121C29"/>
                  </a:solidFill>
                  <a:latin typeface="Space Grotesk"/>
                  <a:ea typeface="Space Grotesk"/>
                  <a:cs typeface="Space Grotesk"/>
                  <a:sym typeface="Space Grotesk"/>
                </a:endParaRPr>
              </a:p>
            </p:txBody>
          </p:sp>
        </p:grpSp>
        <p:cxnSp>
          <p:nvCxnSpPr>
            <p:cNvPr id="1300" name="Google Shape;1300;p104"/>
            <p:cNvCxnSpPr>
              <a:stCxn id="1258" idx="1"/>
              <a:endCxn id="1298" idx="0"/>
            </p:cNvCxnSpPr>
            <p:nvPr/>
          </p:nvCxnSpPr>
          <p:spPr>
            <a:xfrm flipH="1">
              <a:off x="802070" y="3540543"/>
              <a:ext cx="770100" cy="754500"/>
            </a:xfrm>
            <a:prstGeom prst="bentConnector2">
              <a:avLst/>
            </a:prstGeom>
            <a:noFill/>
            <a:ln w="19050" cap="flat" cmpd="sng">
              <a:solidFill>
                <a:schemeClr val="dk1"/>
              </a:solidFill>
              <a:prstDash val="solid"/>
              <a:miter lim="800000"/>
              <a:headEnd type="triangle" w="lg" len="lg"/>
              <a:tailEnd type="none" w="sm" len="sm"/>
            </a:ln>
          </p:spPr>
        </p:cxnSp>
        <p:sp>
          <p:nvSpPr>
            <p:cNvPr id="1301" name="Google Shape;1301;p104"/>
            <p:cNvSpPr txBox="1"/>
            <p:nvPr/>
          </p:nvSpPr>
          <p:spPr>
            <a:xfrm>
              <a:off x="102510" y="2617317"/>
              <a:ext cx="1684398"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(optional)</a:t>
              </a:r>
              <a:br>
                <a:rPr lang="en-US" sz="1200" b="0" i="0" u="none" strike="noStrike" cap="none">
                  <a:solidFill>
                    <a:srgbClr val="121C29"/>
                  </a:solidFill>
                  <a:latin typeface="Space Grotesk"/>
                  <a:ea typeface="Space Grotesk"/>
                  <a:cs typeface="Space Grotesk"/>
                  <a:sym typeface="Space Grotesk"/>
                </a:rPr>
              </a:br>
              <a:r>
                <a:rPr lang="en-US" sz="1200" b="0" i="0" u="none" strike="noStrike" cap="none">
                  <a:solidFill>
                    <a:srgbClr val="121C29"/>
                  </a:solidFill>
                  <a:latin typeface="Space Grotesk"/>
                  <a:ea typeface="Space Grotesk"/>
                  <a:cs typeface="Space Grotesk"/>
                  <a:sym typeface="Space Grotesk"/>
                </a:rPr>
                <a:t>Operator brings existing root and issues certs</a:t>
              </a:r>
              <a:endParaRPr sz="1200" b="0" i="0" u="none" strike="noStrike" cap="none">
                <a:solidFill>
                  <a:srgbClr val="121C29"/>
                </a:solidFill>
                <a:latin typeface="Space Grotesk"/>
                <a:ea typeface="Space Grotesk"/>
                <a:cs typeface="Space Grotesk"/>
                <a:sym typeface="Space Grotesk"/>
              </a:endParaRPr>
            </a:p>
          </p:txBody>
        </p:sp>
        <p:sp>
          <p:nvSpPr>
            <p:cNvPr id="1249" name="Google Shape;1249;p104"/>
            <p:cNvSpPr/>
            <p:nvPr/>
          </p:nvSpPr>
          <p:spPr>
            <a:xfrm>
              <a:off x="4755180"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51" name="Google Shape;1251;p104"/>
            <p:cNvSpPr/>
            <p:nvPr/>
          </p:nvSpPr>
          <p:spPr>
            <a:xfrm>
              <a:off x="9072276"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 </a:t>
              </a:r>
              <a:endParaRPr sz="1400" b="0" i="0" u="none" strike="noStrike" cap="none">
                <a:solidFill>
                  <a:schemeClr val="lt1"/>
                </a:solidFill>
                <a:latin typeface="Arial"/>
                <a:ea typeface="Arial"/>
                <a:cs typeface="Arial"/>
                <a:sym typeface="Arial"/>
              </a:endParaRPr>
            </a:p>
          </p:txBody>
        </p:sp>
      </p:grpSp>
      <p:pic>
        <p:nvPicPr>
          <p:cNvPr id="1302" name="Google Shape;1302;p104"/>
          <p:cNvPicPr preferRelativeResize="0"/>
          <p:nvPr/>
        </p:nvPicPr>
        <p:blipFill rotWithShape="1">
          <a:blip r:embed="rId10">
            <a:alphaModFix/>
          </a:blip>
          <a:srcRect/>
          <a:stretch/>
        </p:blipFill>
        <p:spPr>
          <a:xfrm>
            <a:off x="10868615" y="133240"/>
            <a:ext cx="1080000" cy="1080000"/>
          </a:xfrm>
          <a:prstGeom prst="rect">
            <a:avLst/>
          </a:prstGeom>
          <a:noFill/>
          <a:ln>
            <a:noFill/>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306"/>
        <p:cNvGrpSpPr/>
        <p:nvPr/>
      </p:nvGrpSpPr>
      <p:grpSpPr>
        <a:xfrm>
          <a:off x="0" y="0"/>
          <a:ext cx="0" cy="0"/>
          <a:chOff x="0" y="0"/>
          <a:chExt cx="0" cy="0"/>
        </a:xfrm>
      </p:grpSpPr>
      <p:sp>
        <p:nvSpPr>
          <p:cNvPr id="1307" name="Google Shape;1307;p105"/>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Access policies</a:t>
            </a:r>
            <a:endParaRPr/>
          </a:p>
        </p:txBody>
      </p:sp>
      <p:grpSp>
        <p:nvGrpSpPr>
          <p:cNvPr id="1308" name="Google Shape;1308;p105"/>
          <p:cNvGrpSpPr/>
          <p:nvPr/>
        </p:nvGrpSpPr>
        <p:grpSpPr>
          <a:xfrm>
            <a:off x="5392635" y="1332094"/>
            <a:ext cx="5111999" cy="4868019"/>
            <a:chOff x="3190043" y="1207333"/>
            <a:chExt cx="5111999" cy="4868019"/>
          </a:xfrm>
        </p:grpSpPr>
        <p:cxnSp>
          <p:nvCxnSpPr>
            <p:cNvPr id="1309" name="Google Shape;1309;p105"/>
            <p:cNvCxnSpPr>
              <a:stCxn id="1310" idx="1"/>
              <a:endCxn id="1311" idx="6"/>
            </p:cNvCxnSpPr>
            <p:nvPr/>
          </p:nvCxnSpPr>
          <p:spPr>
            <a:xfrm flipH="1">
              <a:off x="4957942" y="3010006"/>
              <a:ext cx="2264100" cy="581700"/>
            </a:xfrm>
            <a:prstGeom prst="bentConnector3">
              <a:avLst>
                <a:gd name="adj1" fmla="val 63044"/>
              </a:avLst>
            </a:prstGeom>
            <a:noFill/>
            <a:ln w="19050" cap="flat" cmpd="sng">
              <a:solidFill>
                <a:schemeClr val="lt2"/>
              </a:solidFill>
              <a:prstDash val="dash"/>
              <a:miter lim="800000"/>
              <a:headEnd type="triangle" w="lg" len="lg"/>
              <a:tailEnd type="none" w="sm" len="sm"/>
            </a:ln>
          </p:spPr>
        </p:cxnSp>
        <p:cxnSp>
          <p:nvCxnSpPr>
            <p:cNvPr id="1312" name="Google Shape;1312;p105"/>
            <p:cNvCxnSpPr>
              <a:stCxn id="1313" idx="1"/>
            </p:cNvCxnSpPr>
            <p:nvPr/>
          </p:nvCxnSpPr>
          <p:spPr>
            <a:xfrm rot="10800000">
              <a:off x="4969942" y="3591652"/>
              <a:ext cx="2252100" cy="1943700"/>
            </a:xfrm>
            <a:prstGeom prst="bentConnector3">
              <a:avLst>
                <a:gd name="adj1" fmla="val 63649"/>
              </a:avLst>
            </a:prstGeom>
            <a:noFill/>
            <a:ln w="19050" cap="flat" cmpd="sng">
              <a:solidFill>
                <a:schemeClr val="lt2"/>
              </a:solidFill>
              <a:prstDash val="dash"/>
              <a:miter lim="800000"/>
              <a:headEnd type="triangle" w="lg" len="lg"/>
              <a:tailEnd type="none" w="sm" len="sm"/>
            </a:ln>
          </p:spPr>
        </p:cxnSp>
        <p:grpSp>
          <p:nvGrpSpPr>
            <p:cNvPr id="1314" name="Google Shape;1314;p105"/>
            <p:cNvGrpSpPr/>
            <p:nvPr/>
          </p:nvGrpSpPr>
          <p:grpSpPr>
            <a:xfrm>
              <a:off x="7222042" y="1207333"/>
              <a:ext cx="1080000" cy="4868019"/>
              <a:chOff x="7094026" y="1493845"/>
              <a:chExt cx="1080000" cy="4868019"/>
            </a:xfrm>
          </p:grpSpPr>
          <p:pic>
            <p:nvPicPr>
              <p:cNvPr id="1315" name="Google Shape;1315;p105"/>
              <p:cNvPicPr preferRelativeResize="0"/>
              <p:nvPr/>
            </p:nvPicPr>
            <p:blipFill rotWithShape="1">
              <a:blip r:embed="rId3">
                <a:alphaModFix/>
              </a:blip>
              <a:srcRect/>
              <a:stretch/>
            </p:blipFill>
            <p:spPr>
              <a:xfrm>
                <a:off x="7094026" y="4019191"/>
                <a:ext cx="1080000" cy="1080000"/>
              </a:xfrm>
              <a:prstGeom prst="rect">
                <a:avLst/>
              </a:prstGeom>
              <a:noFill/>
              <a:ln>
                <a:noFill/>
              </a:ln>
            </p:spPr>
          </p:pic>
          <p:pic>
            <p:nvPicPr>
              <p:cNvPr id="1316" name="Google Shape;1316;p105"/>
              <p:cNvPicPr preferRelativeResize="0"/>
              <p:nvPr/>
            </p:nvPicPr>
            <p:blipFill rotWithShape="1">
              <a:blip r:embed="rId4">
                <a:alphaModFix/>
              </a:blip>
              <a:srcRect/>
              <a:stretch/>
            </p:blipFill>
            <p:spPr>
              <a:xfrm>
                <a:off x="7094026" y="1493845"/>
                <a:ext cx="1080000" cy="1080000"/>
              </a:xfrm>
              <a:prstGeom prst="rect">
                <a:avLst/>
              </a:prstGeom>
              <a:noFill/>
              <a:ln>
                <a:noFill/>
              </a:ln>
            </p:spPr>
          </p:pic>
          <p:pic>
            <p:nvPicPr>
              <p:cNvPr id="1310" name="Google Shape;1310;p105"/>
              <p:cNvPicPr preferRelativeResize="0"/>
              <p:nvPr/>
            </p:nvPicPr>
            <p:blipFill rotWithShape="1">
              <a:blip r:embed="rId5">
                <a:alphaModFix/>
              </a:blip>
              <a:srcRect/>
              <a:stretch/>
            </p:blipFill>
            <p:spPr>
              <a:xfrm>
                <a:off x="7094026" y="2756518"/>
                <a:ext cx="1080000" cy="1080000"/>
              </a:xfrm>
              <a:prstGeom prst="rect">
                <a:avLst/>
              </a:prstGeom>
              <a:noFill/>
              <a:ln>
                <a:noFill/>
              </a:ln>
            </p:spPr>
          </p:pic>
          <p:pic>
            <p:nvPicPr>
              <p:cNvPr id="1313" name="Google Shape;1313;p105"/>
              <p:cNvPicPr preferRelativeResize="0"/>
              <p:nvPr/>
            </p:nvPicPr>
            <p:blipFill rotWithShape="1">
              <a:blip r:embed="rId6">
                <a:alphaModFix/>
              </a:blip>
              <a:srcRect/>
              <a:stretch/>
            </p:blipFill>
            <p:spPr>
              <a:xfrm>
                <a:off x="7094026" y="5281864"/>
                <a:ext cx="1080000" cy="1080000"/>
              </a:xfrm>
              <a:prstGeom prst="rect">
                <a:avLst/>
              </a:prstGeom>
              <a:noFill/>
              <a:ln>
                <a:noFill/>
              </a:ln>
            </p:spPr>
          </p:pic>
        </p:grpSp>
        <p:grpSp>
          <p:nvGrpSpPr>
            <p:cNvPr id="1317" name="Google Shape;1317;p105"/>
            <p:cNvGrpSpPr/>
            <p:nvPr/>
          </p:nvGrpSpPr>
          <p:grpSpPr>
            <a:xfrm>
              <a:off x="3190043" y="2195893"/>
              <a:ext cx="1855000" cy="1890000"/>
              <a:chOff x="3190043" y="2195893"/>
              <a:chExt cx="1855000" cy="1890000"/>
            </a:xfrm>
          </p:grpSpPr>
          <p:grpSp>
            <p:nvGrpSpPr>
              <p:cNvPr id="1318" name="Google Shape;1318;p105"/>
              <p:cNvGrpSpPr/>
              <p:nvPr/>
            </p:nvGrpSpPr>
            <p:grpSpPr>
              <a:xfrm>
                <a:off x="3190043" y="2195893"/>
                <a:ext cx="1855000" cy="1890000"/>
                <a:chOff x="3071990" y="1647687"/>
                <a:chExt cx="1855000" cy="1890000"/>
              </a:xfrm>
            </p:grpSpPr>
            <p:pic>
              <p:nvPicPr>
                <p:cNvPr id="1319" name="Google Shape;1319;p105"/>
                <p:cNvPicPr preferRelativeResize="0"/>
                <p:nvPr/>
              </p:nvPicPr>
              <p:blipFill rotWithShape="1">
                <a:blip r:embed="rId7">
                  <a:alphaModFix/>
                </a:blip>
                <a:srcRect/>
                <a:stretch/>
              </p:blipFill>
              <p:spPr>
                <a:xfrm>
                  <a:off x="3071990" y="1647687"/>
                  <a:ext cx="1855000" cy="1890000"/>
                </a:xfrm>
                <a:prstGeom prst="rect">
                  <a:avLst/>
                </a:prstGeom>
                <a:noFill/>
                <a:ln>
                  <a:noFill/>
                </a:ln>
              </p:spPr>
            </p:pic>
            <p:sp>
              <p:nvSpPr>
                <p:cNvPr id="1320" name="Google Shape;1320;p105"/>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err="1">
                      <a:solidFill>
                        <a:schemeClr val="dk1"/>
                      </a:solidFill>
                      <a:latin typeface="Space Grotesk"/>
                      <a:ea typeface="Space Grotesk"/>
                      <a:cs typeface="Space Grotesk"/>
                      <a:sym typeface="Space Grotesk"/>
                    </a:rPr>
                    <a:t>MyApp</a:t>
                  </a:r>
                  <a:endParaRPr sz="1400" b="1" i="0" u="none" strike="noStrike" cap="none" dirty="0">
                    <a:solidFill>
                      <a:schemeClr val="dk1"/>
                    </a:solidFill>
                    <a:latin typeface="Space Grotesk"/>
                    <a:ea typeface="Space Grotesk"/>
                    <a:cs typeface="Space Grotesk"/>
                    <a:sym typeface="Space Grotesk"/>
                  </a:endParaRPr>
                </a:p>
              </p:txBody>
            </p:sp>
          </p:grpSp>
          <p:sp>
            <p:nvSpPr>
              <p:cNvPr id="1311" name="Google Shape;1311;p105"/>
              <p:cNvSpPr/>
              <p:nvPr/>
            </p:nvSpPr>
            <p:spPr>
              <a:xfrm>
                <a:off x="4782216" y="3503885"/>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pic>
          <p:nvPicPr>
            <p:cNvPr id="1321" name="Google Shape;1321;p105"/>
            <p:cNvPicPr preferRelativeResize="0"/>
            <p:nvPr/>
          </p:nvPicPr>
          <p:blipFill rotWithShape="1">
            <a:blip r:embed="rId8">
              <a:alphaModFix/>
            </a:blip>
            <a:srcRect/>
            <a:stretch/>
          </p:blipFill>
          <p:spPr>
            <a:xfrm>
              <a:off x="6459937" y="1260067"/>
              <a:ext cx="450000" cy="450000"/>
            </a:xfrm>
            <a:prstGeom prst="rect">
              <a:avLst/>
            </a:prstGeom>
            <a:noFill/>
            <a:ln>
              <a:noFill/>
            </a:ln>
          </p:spPr>
        </p:pic>
        <p:pic>
          <p:nvPicPr>
            <p:cNvPr id="1322" name="Google Shape;1322;p105"/>
            <p:cNvPicPr preferRelativeResize="0"/>
            <p:nvPr/>
          </p:nvPicPr>
          <p:blipFill rotWithShape="1">
            <a:blip r:embed="rId9">
              <a:alphaModFix/>
            </a:blip>
            <a:srcRect/>
            <a:stretch/>
          </p:blipFill>
          <p:spPr>
            <a:xfrm>
              <a:off x="6459219" y="5038324"/>
              <a:ext cx="450000" cy="450000"/>
            </a:xfrm>
            <a:prstGeom prst="rect">
              <a:avLst/>
            </a:prstGeom>
            <a:noFill/>
            <a:ln>
              <a:noFill/>
            </a:ln>
          </p:spPr>
        </p:pic>
        <p:pic>
          <p:nvPicPr>
            <p:cNvPr id="1323" name="Google Shape;1323;p105"/>
            <p:cNvPicPr preferRelativeResize="0"/>
            <p:nvPr/>
          </p:nvPicPr>
          <p:blipFill rotWithShape="1">
            <a:blip r:embed="rId8">
              <a:alphaModFix/>
            </a:blip>
            <a:srcRect/>
            <a:stretch/>
          </p:blipFill>
          <p:spPr>
            <a:xfrm>
              <a:off x="6459219" y="3785012"/>
              <a:ext cx="450000" cy="450000"/>
            </a:xfrm>
            <a:prstGeom prst="rect">
              <a:avLst/>
            </a:prstGeom>
            <a:noFill/>
            <a:ln>
              <a:noFill/>
            </a:ln>
          </p:spPr>
        </p:pic>
        <p:cxnSp>
          <p:nvCxnSpPr>
            <p:cNvPr id="1324" name="Google Shape;1324;p105"/>
            <p:cNvCxnSpPr>
              <a:stCxn id="1316" idx="1"/>
              <a:endCxn id="1311" idx="6"/>
            </p:cNvCxnSpPr>
            <p:nvPr/>
          </p:nvCxnSpPr>
          <p:spPr>
            <a:xfrm flipH="1">
              <a:off x="4957942" y="1747333"/>
              <a:ext cx="2264100" cy="1844400"/>
            </a:xfrm>
            <a:prstGeom prst="bentConnector3">
              <a:avLst>
                <a:gd name="adj1" fmla="val 63237"/>
              </a:avLst>
            </a:prstGeom>
            <a:noFill/>
            <a:ln w="19050" cap="flat" cmpd="sng">
              <a:solidFill>
                <a:schemeClr val="dk1"/>
              </a:solidFill>
              <a:prstDash val="solid"/>
              <a:miter lim="800000"/>
              <a:headEnd type="triangle" w="lg" len="lg"/>
              <a:tailEnd type="none" w="sm" len="sm"/>
            </a:ln>
          </p:spPr>
        </p:cxnSp>
        <p:cxnSp>
          <p:nvCxnSpPr>
            <p:cNvPr id="1325" name="Google Shape;1325;p105"/>
            <p:cNvCxnSpPr>
              <a:stCxn id="1315" idx="1"/>
              <a:endCxn id="1311" idx="6"/>
            </p:cNvCxnSpPr>
            <p:nvPr/>
          </p:nvCxnSpPr>
          <p:spPr>
            <a:xfrm rot="10800000">
              <a:off x="4957942" y="3591679"/>
              <a:ext cx="2264100" cy="681000"/>
            </a:xfrm>
            <a:prstGeom prst="bentConnector3">
              <a:avLst>
                <a:gd name="adj1" fmla="val 63237"/>
              </a:avLst>
            </a:prstGeom>
            <a:noFill/>
            <a:ln w="19050" cap="flat" cmpd="sng">
              <a:solidFill>
                <a:schemeClr val="dk1"/>
              </a:solidFill>
              <a:prstDash val="solid"/>
              <a:miter lim="800000"/>
              <a:headEnd type="triangle" w="lg" len="lg"/>
              <a:tailEnd type="none" w="sm" len="sm"/>
            </a:ln>
          </p:spPr>
        </p:cxnSp>
        <p:pic>
          <p:nvPicPr>
            <p:cNvPr id="1326" name="Google Shape;1326;p105"/>
            <p:cNvPicPr preferRelativeResize="0"/>
            <p:nvPr/>
          </p:nvPicPr>
          <p:blipFill rotWithShape="1">
            <a:blip r:embed="rId9">
              <a:alphaModFix/>
            </a:blip>
            <a:srcRect/>
            <a:stretch/>
          </p:blipFill>
          <p:spPr>
            <a:xfrm>
              <a:off x="6459219" y="2537536"/>
              <a:ext cx="450000" cy="450000"/>
            </a:xfrm>
            <a:prstGeom prst="rect">
              <a:avLst/>
            </a:prstGeom>
            <a:noFill/>
            <a:ln>
              <a:noFill/>
            </a:ln>
          </p:spPr>
        </p:pic>
      </p:grpSp>
      <p:grpSp>
        <p:nvGrpSpPr>
          <p:cNvPr id="1327" name="Google Shape;1327;p105"/>
          <p:cNvGrpSpPr/>
          <p:nvPr/>
        </p:nvGrpSpPr>
        <p:grpSpPr>
          <a:xfrm>
            <a:off x="1344440" y="2206731"/>
            <a:ext cx="3772265" cy="3700447"/>
            <a:chOff x="1959799" y="632793"/>
            <a:chExt cx="3772265" cy="3700447"/>
          </a:xfrm>
        </p:grpSpPr>
        <p:sp>
          <p:nvSpPr>
            <p:cNvPr id="1328" name="Google Shape;1328;p105"/>
            <p:cNvSpPr/>
            <p:nvPr/>
          </p:nvSpPr>
          <p:spPr>
            <a:xfrm>
              <a:off x="1959799" y="632793"/>
              <a:ext cx="3772265" cy="3700447"/>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329" name="Google Shape;1329;p105"/>
            <p:cNvSpPr txBox="1"/>
            <p:nvPr/>
          </p:nvSpPr>
          <p:spPr>
            <a:xfrm>
              <a:off x="2272114" y="922963"/>
              <a:ext cx="3253353" cy="310854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Configuration</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appconfig</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namespace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default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api</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allowed</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invoke</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v1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protocol</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grpc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pubsub</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v1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protocol</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grpc</a:t>
              </a:r>
              <a:endParaRPr sz="1400" b="0" i="0" u="none" strike="noStrike" cap="none" dirty="0">
                <a:solidFill>
                  <a:srgbClr val="1F2328"/>
                </a:solidFill>
                <a:latin typeface="Space Grotesk" pitchFamily="2" charset="0"/>
                <a:cs typeface="Space Grotesk" pitchFamily="2" charset="0"/>
                <a:sym typeface="Arial"/>
              </a:endParaRPr>
            </a:p>
          </p:txBody>
        </p:sp>
      </p:grpSp>
      <p:pic>
        <p:nvPicPr>
          <p:cNvPr id="1330" name="Google Shape;1330;p105"/>
          <p:cNvPicPr preferRelativeResize="0"/>
          <p:nvPr/>
        </p:nvPicPr>
        <p:blipFill rotWithShape="1">
          <a:blip r:embed="rId10">
            <a:alphaModFix/>
          </a:blip>
          <a:srcRect/>
          <a:stretch/>
        </p:blipFill>
        <p:spPr>
          <a:xfrm>
            <a:off x="10868615" y="133240"/>
            <a:ext cx="1080000" cy="108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334"/>
        <p:cNvGrpSpPr/>
        <p:nvPr/>
      </p:nvGrpSpPr>
      <p:grpSpPr>
        <a:xfrm>
          <a:off x="0" y="0"/>
          <a:ext cx="0" cy="0"/>
          <a:chOff x="0" y="0"/>
          <a:chExt cx="0" cy="0"/>
        </a:xfrm>
      </p:grpSpPr>
      <p:sp>
        <p:nvSpPr>
          <p:cNvPr id="1335" name="Google Shape;1335;p106"/>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Access policies</a:t>
            </a:r>
            <a:endParaRPr/>
          </a:p>
        </p:txBody>
      </p:sp>
      <p:grpSp>
        <p:nvGrpSpPr>
          <p:cNvPr id="1336" name="Google Shape;1336;p106"/>
          <p:cNvGrpSpPr/>
          <p:nvPr/>
        </p:nvGrpSpPr>
        <p:grpSpPr>
          <a:xfrm>
            <a:off x="7004998" y="1662063"/>
            <a:ext cx="3772265" cy="3595946"/>
            <a:chOff x="1959799" y="632793"/>
            <a:chExt cx="3772265" cy="3836153"/>
          </a:xfrm>
        </p:grpSpPr>
        <p:sp>
          <p:nvSpPr>
            <p:cNvPr id="1337" name="Google Shape;1337;p106"/>
            <p:cNvSpPr/>
            <p:nvPr/>
          </p:nvSpPr>
          <p:spPr>
            <a:xfrm>
              <a:off x="1959799" y="632793"/>
              <a:ext cx="3772265" cy="3700447"/>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38" name="Google Shape;1338;p106"/>
            <p:cNvSpPr txBox="1"/>
            <p:nvPr/>
          </p:nvSpPr>
          <p:spPr>
            <a:xfrm>
              <a:off x="2272114" y="922962"/>
              <a:ext cx="3253353" cy="354598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Configuration</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appconfig</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accessControl</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defaultAction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deny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trustDomain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"public"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err="1">
                  <a:solidFill>
                    <a:srgbClr val="116329"/>
                  </a:solidFill>
                  <a:latin typeface="Space Grotesk" pitchFamily="2" charset="0"/>
                  <a:cs typeface="Space Grotesk" pitchFamily="2" charset="0"/>
                  <a:sym typeface="Arial"/>
                </a:rPr>
                <a:t>appId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app1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defaultAction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allow</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trustDomain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'public'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namespace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"default"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endParaRPr sz="1400" b="0" i="0" u="none" strike="noStrike" cap="none" dirty="0">
                <a:solidFill>
                  <a:srgbClr val="1F2328"/>
                </a:solidFill>
                <a:latin typeface="Space Grotesk" pitchFamily="2" charset="0"/>
                <a:cs typeface="Space Grotesk" pitchFamily="2" charset="0"/>
                <a:sym typeface="Arial"/>
              </a:endParaRPr>
            </a:p>
          </p:txBody>
        </p:sp>
      </p:grpSp>
      <p:grpSp>
        <p:nvGrpSpPr>
          <p:cNvPr id="1339" name="Google Shape;1339;p106"/>
          <p:cNvGrpSpPr/>
          <p:nvPr/>
        </p:nvGrpSpPr>
        <p:grpSpPr>
          <a:xfrm>
            <a:off x="1572669" y="1596887"/>
            <a:ext cx="4997132" cy="4148388"/>
            <a:chOff x="1183411" y="1647687"/>
            <a:chExt cx="4997132" cy="4148388"/>
          </a:xfrm>
        </p:grpSpPr>
        <p:grpSp>
          <p:nvGrpSpPr>
            <p:cNvPr id="1340" name="Google Shape;1340;p106"/>
            <p:cNvGrpSpPr/>
            <p:nvPr/>
          </p:nvGrpSpPr>
          <p:grpSpPr>
            <a:xfrm>
              <a:off x="4325543" y="2618087"/>
              <a:ext cx="1855000" cy="1890000"/>
              <a:chOff x="3007133" y="1539000"/>
              <a:chExt cx="1855000" cy="1890000"/>
            </a:xfrm>
          </p:grpSpPr>
          <p:pic>
            <p:nvPicPr>
              <p:cNvPr id="1341" name="Google Shape;1341;p106"/>
              <p:cNvPicPr preferRelativeResize="0"/>
              <p:nvPr/>
            </p:nvPicPr>
            <p:blipFill rotWithShape="1">
              <a:blip r:embed="rId3">
                <a:alphaModFix/>
              </a:blip>
              <a:srcRect/>
              <a:stretch/>
            </p:blipFill>
            <p:spPr>
              <a:xfrm>
                <a:off x="3007133" y="1539000"/>
                <a:ext cx="1855000" cy="1890000"/>
              </a:xfrm>
              <a:prstGeom prst="rect">
                <a:avLst/>
              </a:prstGeom>
              <a:noFill/>
              <a:ln>
                <a:noFill/>
              </a:ln>
            </p:spPr>
          </p:pic>
          <p:sp>
            <p:nvSpPr>
              <p:cNvPr id="1342" name="Google Shape;1342;p106"/>
              <p:cNvSpPr txBox="1"/>
              <p:nvPr/>
            </p:nvSpPr>
            <p:spPr>
              <a:xfrm>
                <a:off x="3556448"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MyApp</a:t>
                </a:r>
                <a:endParaRPr sz="1400" b="1" i="0" u="none" strike="noStrike" cap="none">
                  <a:solidFill>
                    <a:schemeClr val="dk1"/>
                  </a:solidFill>
                  <a:latin typeface="Space Grotesk"/>
                  <a:ea typeface="Space Grotesk"/>
                  <a:cs typeface="Space Grotesk"/>
                  <a:sym typeface="Space Grotesk"/>
                </a:endParaRPr>
              </a:p>
            </p:txBody>
          </p:sp>
        </p:grpSp>
        <p:grpSp>
          <p:nvGrpSpPr>
            <p:cNvPr id="1343" name="Google Shape;1343;p106"/>
            <p:cNvGrpSpPr/>
            <p:nvPr/>
          </p:nvGrpSpPr>
          <p:grpSpPr>
            <a:xfrm>
              <a:off x="1183411" y="1647687"/>
              <a:ext cx="1815770" cy="1890000"/>
              <a:chOff x="1183411" y="1647687"/>
              <a:chExt cx="1815770" cy="1890000"/>
            </a:xfrm>
          </p:grpSpPr>
          <p:pic>
            <p:nvPicPr>
              <p:cNvPr id="1344" name="Google Shape;1344;p106"/>
              <p:cNvPicPr preferRelativeResize="0"/>
              <p:nvPr/>
            </p:nvPicPr>
            <p:blipFill rotWithShape="1">
              <a:blip r:embed="rId4">
                <a:alphaModFix/>
              </a:blip>
              <a:srcRect/>
              <a:stretch/>
            </p:blipFill>
            <p:spPr>
              <a:xfrm>
                <a:off x="1183411" y="1647687"/>
                <a:ext cx="1815770" cy="1890000"/>
              </a:xfrm>
              <a:prstGeom prst="rect">
                <a:avLst/>
              </a:prstGeom>
              <a:noFill/>
              <a:ln>
                <a:noFill/>
              </a:ln>
            </p:spPr>
          </p:pic>
          <p:sp>
            <p:nvSpPr>
              <p:cNvPr id="1345" name="Google Shape;1345;p106"/>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App1</a:t>
                </a:r>
                <a:endParaRPr sz="1400" b="1" i="0" u="none" strike="noStrike" cap="none">
                  <a:solidFill>
                    <a:schemeClr val="lt1"/>
                  </a:solidFill>
                  <a:latin typeface="Space Grotesk"/>
                  <a:ea typeface="Space Grotesk"/>
                  <a:cs typeface="Space Grotesk"/>
                  <a:sym typeface="Space Grotesk"/>
                </a:endParaRPr>
              </a:p>
            </p:txBody>
          </p:sp>
        </p:grpSp>
        <p:grpSp>
          <p:nvGrpSpPr>
            <p:cNvPr id="1346" name="Google Shape;1346;p106"/>
            <p:cNvGrpSpPr/>
            <p:nvPr/>
          </p:nvGrpSpPr>
          <p:grpSpPr>
            <a:xfrm>
              <a:off x="1183411" y="3898127"/>
              <a:ext cx="1815770" cy="1890000"/>
              <a:chOff x="6888377" y="1647687"/>
              <a:chExt cx="1815770" cy="1890000"/>
            </a:xfrm>
          </p:grpSpPr>
          <p:pic>
            <p:nvPicPr>
              <p:cNvPr id="1347" name="Google Shape;1347;p106"/>
              <p:cNvPicPr preferRelativeResize="0"/>
              <p:nvPr/>
            </p:nvPicPr>
            <p:blipFill rotWithShape="1">
              <a:blip r:embed="rId5">
                <a:alphaModFix/>
              </a:blip>
              <a:srcRect/>
              <a:stretch/>
            </p:blipFill>
            <p:spPr>
              <a:xfrm>
                <a:off x="6888377" y="1647687"/>
                <a:ext cx="1815770" cy="1890000"/>
              </a:xfrm>
              <a:prstGeom prst="rect">
                <a:avLst/>
              </a:prstGeom>
              <a:noFill/>
              <a:ln>
                <a:noFill/>
              </a:ln>
            </p:spPr>
          </p:pic>
          <p:sp>
            <p:nvSpPr>
              <p:cNvPr id="1348" name="Google Shape;1348;p106"/>
              <p:cNvSpPr txBox="1"/>
              <p:nvPr/>
            </p:nvSpPr>
            <p:spPr>
              <a:xfrm>
                <a:off x="7023368"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App2</a:t>
                </a:r>
                <a:endParaRPr sz="1400" b="1" i="0" u="none" strike="noStrike" cap="none">
                  <a:solidFill>
                    <a:schemeClr val="dk1"/>
                  </a:solidFill>
                  <a:latin typeface="Space Grotesk"/>
                  <a:ea typeface="Space Grotesk"/>
                  <a:cs typeface="Space Grotesk"/>
                  <a:sym typeface="Space Grotesk"/>
                </a:endParaRPr>
              </a:p>
            </p:txBody>
          </p:sp>
        </p:grpSp>
        <p:pic>
          <p:nvPicPr>
            <p:cNvPr id="1349" name="Google Shape;1349;p106"/>
            <p:cNvPicPr preferRelativeResize="0"/>
            <p:nvPr/>
          </p:nvPicPr>
          <p:blipFill rotWithShape="1">
            <a:blip r:embed="rId6">
              <a:alphaModFix/>
            </a:blip>
            <a:srcRect/>
            <a:stretch/>
          </p:blipFill>
          <p:spPr>
            <a:xfrm>
              <a:off x="3273876" y="2519581"/>
              <a:ext cx="450000" cy="450000"/>
            </a:xfrm>
            <a:prstGeom prst="rect">
              <a:avLst/>
            </a:prstGeom>
            <a:noFill/>
            <a:ln>
              <a:noFill/>
            </a:ln>
          </p:spPr>
        </p:pic>
        <p:pic>
          <p:nvPicPr>
            <p:cNvPr id="1350" name="Google Shape;1350;p106"/>
            <p:cNvPicPr preferRelativeResize="0"/>
            <p:nvPr/>
          </p:nvPicPr>
          <p:blipFill rotWithShape="1">
            <a:blip r:embed="rId7">
              <a:alphaModFix/>
            </a:blip>
            <a:srcRect/>
            <a:stretch/>
          </p:blipFill>
          <p:spPr>
            <a:xfrm>
              <a:off x="3273876" y="5346075"/>
              <a:ext cx="450000" cy="450000"/>
            </a:xfrm>
            <a:prstGeom prst="rect">
              <a:avLst/>
            </a:prstGeom>
            <a:noFill/>
            <a:ln>
              <a:noFill/>
            </a:ln>
          </p:spPr>
        </p:pic>
        <p:cxnSp>
          <p:nvCxnSpPr>
            <p:cNvPr id="1351" name="Google Shape;1351;p106"/>
            <p:cNvCxnSpPr/>
            <p:nvPr/>
          </p:nvCxnSpPr>
          <p:spPr>
            <a:xfrm rot="10800000">
              <a:off x="2931165" y="3027679"/>
              <a:ext cx="1442717" cy="870449"/>
            </a:xfrm>
            <a:prstGeom prst="bentConnector3">
              <a:avLst>
                <a:gd name="adj1" fmla="val 76981"/>
              </a:avLst>
            </a:prstGeom>
            <a:noFill/>
            <a:ln w="19050" cap="flat" cmpd="sng">
              <a:solidFill>
                <a:schemeClr val="dk1"/>
              </a:solidFill>
              <a:prstDash val="solid"/>
              <a:miter lim="800000"/>
              <a:headEnd type="triangle" w="lg" len="lg"/>
              <a:tailEnd type="none" w="sm" len="sm"/>
            </a:ln>
          </p:spPr>
        </p:cxnSp>
        <p:cxnSp>
          <p:nvCxnSpPr>
            <p:cNvPr id="1352" name="Google Shape;1352;p106"/>
            <p:cNvCxnSpPr/>
            <p:nvPr/>
          </p:nvCxnSpPr>
          <p:spPr>
            <a:xfrm flipH="1">
              <a:off x="2931168" y="4124960"/>
              <a:ext cx="1442715" cy="1163320"/>
            </a:xfrm>
            <a:prstGeom prst="bentConnector3">
              <a:avLst>
                <a:gd name="adj1" fmla="val 76981"/>
              </a:avLst>
            </a:prstGeom>
            <a:noFill/>
            <a:ln w="19050" cap="flat" cmpd="sng">
              <a:solidFill>
                <a:schemeClr val="lt2"/>
              </a:solidFill>
              <a:prstDash val="dash"/>
              <a:miter lim="800000"/>
              <a:headEnd type="triangle" w="lg" len="lg"/>
              <a:tailEnd type="none" w="sm" len="sm"/>
            </a:ln>
          </p:spPr>
        </p:cxnSp>
      </p:grpSp>
      <p:pic>
        <p:nvPicPr>
          <p:cNvPr id="1353" name="Google Shape;1353;p106"/>
          <p:cNvPicPr preferRelativeResize="0"/>
          <p:nvPr/>
        </p:nvPicPr>
        <p:blipFill rotWithShape="1">
          <a:blip r:embed="rId8">
            <a:alphaModFix/>
          </a:blip>
          <a:srcRect/>
          <a:stretch/>
        </p:blipFill>
        <p:spPr>
          <a:xfrm>
            <a:off x="10868615" y="133240"/>
            <a:ext cx="1080000" cy="108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357"/>
        <p:cNvGrpSpPr/>
        <p:nvPr/>
      </p:nvGrpSpPr>
      <p:grpSpPr>
        <a:xfrm>
          <a:off x="0" y="0"/>
          <a:ext cx="0" cy="0"/>
          <a:chOff x="0" y="0"/>
          <a:chExt cx="0" cy="0"/>
        </a:xfrm>
      </p:grpSpPr>
      <p:pic>
        <p:nvPicPr>
          <p:cNvPr id="1358" name="Google Shape;1358;p107"/>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359" name="Google Shape;1359;p10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Observability</a:t>
            </a:r>
            <a:endParaRPr/>
          </a:p>
        </p:txBody>
      </p:sp>
      <p:sp>
        <p:nvSpPr>
          <p:cNvPr id="1360" name="Google Shape;1360;p107">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https://docs.dapr.io/concepts/observability-concept/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364"/>
        <p:cNvGrpSpPr/>
        <p:nvPr/>
      </p:nvGrpSpPr>
      <p:grpSpPr>
        <a:xfrm>
          <a:off x="0" y="0"/>
          <a:ext cx="0" cy="0"/>
          <a:chOff x="0" y="0"/>
          <a:chExt cx="0" cy="0"/>
        </a:xfrm>
      </p:grpSpPr>
      <p:pic>
        <p:nvPicPr>
          <p:cNvPr id="1365" name="Google Shape;1365;p108"/>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366" name="Google Shape;1366;p108"/>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Distributed tracing</a:t>
            </a:r>
            <a:endParaRPr/>
          </a:p>
        </p:txBody>
      </p:sp>
      <p:grpSp>
        <p:nvGrpSpPr>
          <p:cNvPr id="1367" name="Google Shape;1367;p108"/>
          <p:cNvGrpSpPr/>
          <p:nvPr/>
        </p:nvGrpSpPr>
        <p:grpSpPr>
          <a:xfrm>
            <a:off x="1466119" y="1296540"/>
            <a:ext cx="9658510" cy="4937652"/>
            <a:chOff x="1642903" y="979548"/>
            <a:chExt cx="9658510" cy="4937652"/>
          </a:xfrm>
        </p:grpSpPr>
        <p:sp>
          <p:nvSpPr>
            <p:cNvPr id="1368" name="Google Shape;1368;p108"/>
            <p:cNvSpPr/>
            <p:nvPr/>
          </p:nvSpPr>
          <p:spPr>
            <a:xfrm>
              <a:off x="4924425" y="1171573"/>
              <a:ext cx="6376988" cy="1286180"/>
            </a:xfrm>
            <a:prstGeom prst="roundRect">
              <a:avLst>
                <a:gd name="adj" fmla="val 16667"/>
              </a:avLst>
            </a:prstGeom>
            <a:noFill/>
            <a:ln w="2540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369" name="Google Shape;1369;p108"/>
            <p:cNvGrpSpPr/>
            <p:nvPr/>
          </p:nvGrpSpPr>
          <p:grpSpPr>
            <a:xfrm>
              <a:off x="5130827" y="1444548"/>
              <a:ext cx="5911561" cy="772922"/>
              <a:chOff x="5130827" y="1396919"/>
              <a:chExt cx="5911561" cy="772922"/>
            </a:xfrm>
          </p:grpSpPr>
          <p:pic>
            <p:nvPicPr>
              <p:cNvPr id="1370" name="Google Shape;1370;p108"/>
              <p:cNvPicPr preferRelativeResize="0"/>
              <p:nvPr/>
            </p:nvPicPr>
            <p:blipFill rotWithShape="1">
              <a:blip r:embed="rId4">
                <a:alphaModFix/>
              </a:blip>
              <a:srcRect/>
              <a:stretch/>
            </p:blipFill>
            <p:spPr>
              <a:xfrm>
                <a:off x="7841216" y="1396919"/>
                <a:ext cx="732409" cy="732409"/>
              </a:xfrm>
              <a:prstGeom prst="rect">
                <a:avLst/>
              </a:prstGeom>
              <a:noFill/>
              <a:ln>
                <a:noFill/>
              </a:ln>
            </p:spPr>
          </p:pic>
          <p:pic>
            <p:nvPicPr>
              <p:cNvPr id="1371" name="Google Shape;1371;p108"/>
              <p:cNvPicPr preferRelativeResize="0"/>
              <p:nvPr/>
            </p:nvPicPr>
            <p:blipFill rotWithShape="1">
              <a:blip r:embed="rId5">
                <a:alphaModFix/>
              </a:blip>
              <a:srcRect/>
              <a:stretch/>
            </p:blipFill>
            <p:spPr>
              <a:xfrm>
                <a:off x="8687547" y="1422382"/>
                <a:ext cx="802640" cy="742442"/>
              </a:xfrm>
              <a:prstGeom prst="rect">
                <a:avLst/>
              </a:prstGeom>
              <a:noFill/>
              <a:ln>
                <a:noFill/>
              </a:ln>
            </p:spPr>
          </p:pic>
          <p:pic>
            <p:nvPicPr>
              <p:cNvPr id="1372" name="Google Shape;1372;p108"/>
              <p:cNvPicPr preferRelativeResize="0"/>
              <p:nvPr/>
            </p:nvPicPr>
            <p:blipFill rotWithShape="1">
              <a:blip r:embed="rId6">
                <a:alphaModFix/>
              </a:blip>
              <a:srcRect/>
              <a:stretch/>
            </p:blipFill>
            <p:spPr>
              <a:xfrm>
                <a:off x="10380210" y="1417366"/>
                <a:ext cx="662178" cy="752475"/>
              </a:xfrm>
              <a:prstGeom prst="rect">
                <a:avLst/>
              </a:prstGeom>
              <a:noFill/>
              <a:ln>
                <a:noFill/>
              </a:ln>
            </p:spPr>
          </p:pic>
          <p:pic>
            <p:nvPicPr>
              <p:cNvPr id="1373" name="Google Shape;1373;p108"/>
              <p:cNvPicPr preferRelativeResize="0"/>
              <p:nvPr/>
            </p:nvPicPr>
            <p:blipFill rotWithShape="1">
              <a:blip r:embed="rId7">
                <a:alphaModFix/>
              </a:blip>
              <a:srcRect/>
              <a:stretch/>
            </p:blipFill>
            <p:spPr>
              <a:xfrm>
                <a:off x="6783356" y="1553249"/>
                <a:ext cx="943938" cy="480709"/>
              </a:xfrm>
              <a:prstGeom prst="rect">
                <a:avLst/>
              </a:prstGeom>
              <a:noFill/>
              <a:ln>
                <a:noFill/>
              </a:ln>
            </p:spPr>
          </p:pic>
          <p:pic>
            <p:nvPicPr>
              <p:cNvPr id="1374" name="Google Shape;1374;p108"/>
              <p:cNvPicPr preferRelativeResize="0"/>
              <p:nvPr/>
            </p:nvPicPr>
            <p:blipFill rotWithShape="1">
              <a:blip r:embed="rId8">
                <a:alphaModFix/>
              </a:blip>
              <a:srcRect/>
              <a:stretch/>
            </p:blipFill>
            <p:spPr>
              <a:xfrm>
                <a:off x="9604109" y="1467531"/>
                <a:ext cx="662178" cy="652145"/>
              </a:xfrm>
              <a:prstGeom prst="rect">
                <a:avLst/>
              </a:prstGeom>
              <a:noFill/>
              <a:ln>
                <a:noFill/>
              </a:ln>
            </p:spPr>
          </p:pic>
          <p:pic>
            <p:nvPicPr>
              <p:cNvPr id="1375" name="Google Shape;1375;p108"/>
              <p:cNvPicPr preferRelativeResize="0"/>
              <p:nvPr/>
            </p:nvPicPr>
            <p:blipFill rotWithShape="1">
              <a:blip r:embed="rId9">
                <a:alphaModFix/>
              </a:blip>
              <a:srcRect/>
              <a:stretch/>
            </p:blipFill>
            <p:spPr>
              <a:xfrm>
                <a:off x="5977157" y="1427399"/>
                <a:ext cx="692277" cy="732409"/>
              </a:xfrm>
              <a:prstGeom prst="rect">
                <a:avLst/>
              </a:prstGeom>
              <a:noFill/>
              <a:ln>
                <a:noFill/>
              </a:ln>
            </p:spPr>
          </p:pic>
          <p:pic>
            <p:nvPicPr>
              <p:cNvPr id="1376" name="Google Shape;1376;p108"/>
              <p:cNvPicPr preferRelativeResize="0"/>
              <p:nvPr/>
            </p:nvPicPr>
            <p:blipFill rotWithShape="1">
              <a:blip r:embed="rId10">
                <a:alphaModFix/>
              </a:blip>
              <a:srcRect/>
              <a:stretch/>
            </p:blipFill>
            <p:spPr>
              <a:xfrm>
                <a:off x="5130827" y="1427399"/>
                <a:ext cx="732408" cy="732408"/>
              </a:xfrm>
              <a:prstGeom prst="rect">
                <a:avLst/>
              </a:prstGeom>
              <a:noFill/>
              <a:ln>
                <a:noFill/>
              </a:ln>
            </p:spPr>
          </p:pic>
        </p:grpSp>
        <p:sp>
          <p:nvSpPr>
            <p:cNvPr id="1377" name="Google Shape;1377;p108"/>
            <p:cNvSpPr/>
            <p:nvPr/>
          </p:nvSpPr>
          <p:spPr>
            <a:xfrm>
              <a:off x="5111556" y="979548"/>
              <a:ext cx="1755970"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378" name="Google Shape;1378;p108"/>
            <p:cNvSpPr txBox="1"/>
            <p:nvPr/>
          </p:nvSpPr>
          <p:spPr>
            <a:xfrm>
              <a:off x="5146901" y="1000794"/>
              <a:ext cx="172062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Monitoring tools</a:t>
              </a:r>
              <a:endParaRPr sz="1400" b="0" i="0" u="none" strike="noStrike" cap="none">
                <a:solidFill>
                  <a:srgbClr val="121C29"/>
                </a:solidFill>
                <a:latin typeface="Space Grotesk"/>
                <a:ea typeface="Space Grotesk"/>
                <a:cs typeface="Space Grotesk"/>
                <a:sym typeface="Space Grotesk"/>
              </a:endParaRPr>
            </a:p>
          </p:txBody>
        </p:sp>
        <p:sp>
          <p:nvSpPr>
            <p:cNvPr id="1379" name="Google Shape;1379;p108"/>
            <p:cNvSpPr/>
            <p:nvPr/>
          </p:nvSpPr>
          <p:spPr>
            <a:xfrm>
              <a:off x="5863235" y="2287336"/>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380" name="Google Shape;1380;p108"/>
            <p:cNvGrpSpPr/>
            <p:nvPr/>
          </p:nvGrpSpPr>
          <p:grpSpPr>
            <a:xfrm>
              <a:off x="1642903" y="1652296"/>
              <a:ext cx="8719030" cy="4264904"/>
              <a:chOff x="1642903" y="1652296"/>
              <a:chExt cx="8719030" cy="4264904"/>
            </a:xfrm>
          </p:grpSpPr>
          <p:cxnSp>
            <p:nvCxnSpPr>
              <p:cNvPr id="1381" name="Google Shape;1381;p108"/>
              <p:cNvCxnSpPr>
                <a:stCxn id="1379" idx="4"/>
                <a:endCxn id="1382" idx="0"/>
              </p:cNvCxnSpPr>
              <p:nvPr/>
            </p:nvCxnSpPr>
            <p:spPr>
              <a:xfrm rot="5400000">
                <a:off x="3292368" y="2434302"/>
                <a:ext cx="2630700" cy="2685300"/>
              </a:xfrm>
              <a:prstGeom prst="bentConnector3">
                <a:avLst>
                  <a:gd name="adj1" fmla="val 76939"/>
                </a:avLst>
              </a:prstGeom>
              <a:noFill/>
              <a:ln w="19050" cap="flat" cmpd="sng">
                <a:solidFill>
                  <a:schemeClr val="dk1"/>
                </a:solidFill>
                <a:prstDash val="dash"/>
                <a:miter lim="800000"/>
                <a:headEnd type="triangle" w="lg" len="lg"/>
                <a:tailEnd type="none" w="sm" len="sm"/>
              </a:ln>
            </p:spPr>
          </p:cxnSp>
          <p:cxnSp>
            <p:nvCxnSpPr>
              <p:cNvPr id="1383" name="Google Shape;1383;p108"/>
              <p:cNvCxnSpPr>
                <a:stCxn id="1379" idx="4"/>
                <a:endCxn id="1384" idx="0"/>
              </p:cNvCxnSpPr>
              <p:nvPr/>
            </p:nvCxnSpPr>
            <p:spPr>
              <a:xfrm rot="-5400000" flipH="1">
                <a:off x="6025818" y="2386152"/>
                <a:ext cx="2631000" cy="2781900"/>
              </a:xfrm>
              <a:prstGeom prst="bentConnector3">
                <a:avLst>
                  <a:gd name="adj1" fmla="val 76936"/>
                </a:avLst>
              </a:prstGeom>
              <a:noFill/>
              <a:ln w="19050" cap="flat" cmpd="sng">
                <a:solidFill>
                  <a:schemeClr val="dk1"/>
                </a:solidFill>
                <a:prstDash val="dash"/>
                <a:miter lim="800000"/>
                <a:headEnd type="triangle" w="lg" len="lg"/>
                <a:tailEnd type="none" w="sm" len="sm"/>
              </a:ln>
            </p:spPr>
          </p:cxnSp>
          <p:grpSp>
            <p:nvGrpSpPr>
              <p:cNvPr id="1385" name="Google Shape;1385;p108"/>
              <p:cNvGrpSpPr/>
              <p:nvPr/>
            </p:nvGrpSpPr>
            <p:grpSpPr>
              <a:xfrm>
                <a:off x="1794035" y="1652296"/>
                <a:ext cx="1815770" cy="1890000"/>
                <a:chOff x="1183411" y="1647687"/>
                <a:chExt cx="1815770" cy="1890000"/>
              </a:xfrm>
            </p:grpSpPr>
            <p:pic>
              <p:nvPicPr>
                <p:cNvPr id="1386" name="Google Shape;1386;p108"/>
                <p:cNvPicPr preferRelativeResize="0"/>
                <p:nvPr/>
              </p:nvPicPr>
              <p:blipFill rotWithShape="1">
                <a:blip r:embed="rId11">
                  <a:alphaModFix/>
                </a:blip>
                <a:srcRect/>
                <a:stretch/>
              </p:blipFill>
              <p:spPr>
                <a:xfrm>
                  <a:off x="1183411" y="1647687"/>
                  <a:ext cx="1815770" cy="1890000"/>
                </a:xfrm>
                <a:prstGeom prst="rect">
                  <a:avLst/>
                </a:prstGeom>
                <a:noFill/>
                <a:ln>
                  <a:noFill/>
                </a:ln>
              </p:spPr>
            </p:pic>
            <p:sp>
              <p:nvSpPr>
                <p:cNvPr id="1387" name="Google Shape;1387;p108"/>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388" name="Google Shape;1388;p108"/>
              <p:cNvGrpSpPr/>
              <p:nvPr/>
            </p:nvGrpSpPr>
            <p:grpSpPr>
              <a:xfrm>
                <a:off x="1642903" y="4027200"/>
                <a:ext cx="1855000" cy="1890000"/>
                <a:chOff x="3071990" y="1647687"/>
                <a:chExt cx="1855000" cy="1890000"/>
              </a:xfrm>
            </p:grpSpPr>
            <p:pic>
              <p:nvPicPr>
                <p:cNvPr id="1389" name="Google Shape;1389;p108"/>
                <p:cNvPicPr preferRelativeResize="0"/>
                <p:nvPr/>
              </p:nvPicPr>
              <p:blipFill rotWithShape="1">
                <a:blip r:embed="rId12">
                  <a:alphaModFix/>
                </a:blip>
                <a:srcRect/>
                <a:stretch/>
              </p:blipFill>
              <p:spPr>
                <a:xfrm>
                  <a:off x="3071990" y="1647687"/>
                  <a:ext cx="1855000" cy="1890000"/>
                </a:xfrm>
                <a:prstGeom prst="rect">
                  <a:avLst/>
                </a:prstGeom>
                <a:noFill/>
                <a:ln>
                  <a:noFill/>
                </a:ln>
              </p:spPr>
            </p:pic>
            <p:sp>
              <p:nvSpPr>
                <p:cNvPr id="1390" name="Google Shape;1390;p108"/>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391" name="Google Shape;1391;p108"/>
              <p:cNvGrpSpPr/>
              <p:nvPr/>
            </p:nvGrpSpPr>
            <p:grpSpPr>
              <a:xfrm>
                <a:off x="8506932" y="4027200"/>
                <a:ext cx="1855001" cy="1890000"/>
                <a:chOff x="7003719" y="1539000"/>
                <a:chExt cx="1855001" cy="1890000"/>
              </a:xfrm>
            </p:grpSpPr>
            <p:pic>
              <p:nvPicPr>
                <p:cNvPr id="1392" name="Google Shape;1392;p108"/>
                <p:cNvPicPr preferRelativeResize="0"/>
                <p:nvPr/>
              </p:nvPicPr>
              <p:blipFill rotWithShape="1">
                <a:blip r:embed="rId13">
                  <a:alphaModFix/>
                </a:blip>
                <a:srcRect/>
                <a:stretch/>
              </p:blipFill>
              <p:spPr>
                <a:xfrm>
                  <a:off x="7003719" y="1539000"/>
                  <a:ext cx="1855001" cy="1890000"/>
                </a:xfrm>
                <a:prstGeom prst="rect">
                  <a:avLst/>
                </a:prstGeom>
                <a:noFill/>
                <a:ln>
                  <a:noFill/>
                </a:ln>
              </p:spPr>
            </p:pic>
            <p:sp>
              <p:nvSpPr>
                <p:cNvPr id="1393" name="Google Shape;1393;p108"/>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394" name="Google Shape;1394;p108"/>
              <p:cNvGrpSpPr/>
              <p:nvPr/>
            </p:nvGrpSpPr>
            <p:grpSpPr>
              <a:xfrm>
                <a:off x="5111556" y="5051790"/>
                <a:ext cx="1800000" cy="776676"/>
                <a:chOff x="5111556" y="5051790"/>
                <a:chExt cx="1800000" cy="776676"/>
              </a:xfrm>
            </p:grpSpPr>
            <p:pic>
              <p:nvPicPr>
                <p:cNvPr id="1395" name="Google Shape;1395;p108"/>
                <p:cNvPicPr preferRelativeResize="0"/>
                <p:nvPr/>
              </p:nvPicPr>
              <p:blipFill rotWithShape="1">
                <a:blip r:embed="rId14">
                  <a:alphaModFix/>
                </a:blip>
                <a:srcRect/>
                <a:stretch/>
              </p:blipFill>
              <p:spPr>
                <a:xfrm>
                  <a:off x="5111556" y="5051790"/>
                  <a:ext cx="1800000" cy="776676"/>
                </a:xfrm>
                <a:prstGeom prst="rect">
                  <a:avLst/>
                </a:prstGeom>
                <a:noFill/>
                <a:ln>
                  <a:noFill/>
                </a:ln>
              </p:spPr>
            </p:pic>
            <p:sp>
              <p:nvSpPr>
                <p:cNvPr id="1396" name="Google Shape;1396;p108"/>
                <p:cNvSpPr txBox="1"/>
                <p:nvPr/>
              </p:nvSpPr>
              <p:spPr>
                <a:xfrm>
                  <a:off x="5217279" y="5204430"/>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Message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broker</a:t>
                  </a:r>
                  <a:endParaRPr sz="1400" b="1" i="0" u="none" strike="noStrike" cap="none">
                    <a:solidFill>
                      <a:srgbClr val="121C29"/>
                    </a:solidFill>
                    <a:latin typeface="Space Grotesk"/>
                    <a:ea typeface="Space Grotesk"/>
                    <a:cs typeface="Space Grotesk"/>
                    <a:sym typeface="Space Grotesk"/>
                  </a:endParaRPr>
                </a:p>
              </p:txBody>
            </p:sp>
          </p:grpSp>
          <p:cxnSp>
            <p:nvCxnSpPr>
              <p:cNvPr id="1397" name="Google Shape;1397;p108"/>
              <p:cNvCxnSpPr>
                <a:endCxn id="1395" idx="1"/>
              </p:cNvCxnSpPr>
              <p:nvPr/>
            </p:nvCxnSpPr>
            <p:spPr>
              <a:xfrm>
                <a:off x="3414756" y="5440128"/>
                <a:ext cx="1696800" cy="0"/>
              </a:xfrm>
              <a:prstGeom prst="straightConnector1">
                <a:avLst/>
              </a:prstGeom>
              <a:noFill/>
              <a:ln w="19050" cap="flat" cmpd="sng">
                <a:solidFill>
                  <a:schemeClr val="dk1"/>
                </a:solidFill>
                <a:prstDash val="solid"/>
                <a:miter lim="800000"/>
                <a:headEnd type="none" w="sm" len="sm"/>
                <a:tailEnd type="triangle" w="lg" len="lg"/>
              </a:ln>
            </p:spPr>
          </p:cxnSp>
          <p:cxnSp>
            <p:nvCxnSpPr>
              <p:cNvPr id="1398" name="Google Shape;1398;p108"/>
              <p:cNvCxnSpPr>
                <a:endCxn id="1395" idx="3"/>
              </p:cNvCxnSpPr>
              <p:nvPr/>
            </p:nvCxnSpPr>
            <p:spPr>
              <a:xfrm rot="10800000">
                <a:off x="6911556" y="5440128"/>
                <a:ext cx="1662000" cy="0"/>
              </a:xfrm>
              <a:prstGeom prst="straightConnector1">
                <a:avLst/>
              </a:prstGeom>
              <a:noFill/>
              <a:ln w="19050" cap="flat" cmpd="sng">
                <a:solidFill>
                  <a:schemeClr val="dk1"/>
                </a:solidFill>
                <a:prstDash val="solid"/>
                <a:miter lim="800000"/>
                <a:headEnd type="triangle" w="lg" len="lg"/>
                <a:tailEnd type="none" w="sm" len="sm"/>
              </a:ln>
            </p:spPr>
          </p:cxnSp>
          <p:cxnSp>
            <p:nvCxnSpPr>
              <p:cNvPr id="1399" name="Google Shape;1399;p108"/>
              <p:cNvCxnSpPr/>
              <p:nvPr/>
            </p:nvCxnSpPr>
            <p:spPr>
              <a:xfrm rot="10800000">
                <a:off x="3100239" y="3487765"/>
                <a:ext cx="0" cy="1451094"/>
              </a:xfrm>
              <a:prstGeom prst="straightConnector1">
                <a:avLst/>
              </a:prstGeom>
              <a:noFill/>
              <a:ln w="19050" cap="flat" cmpd="sng">
                <a:solidFill>
                  <a:schemeClr val="dk1"/>
                </a:solidFill>
                <a:prstDash val="solid"/>
                <a:miter lim="800000"/>
                <a:headEnd type="triangle" w="lg" len="lg"/>
                <a:tailEnd type="none" w="sm" len="sm"/>
              </a:ln>
            </p:spPr>
          </p:cxnSp>
          <p:sp>
            <p:nvSpPr>
              <p:cNvPr id="1400" name="Google Shape;1400;p108"/>
              <p:cNvSpPr txBox="1"/>
              <p:nvPr/>
            </p:nvSpPr>
            <p:spPr>
              <a:xfrm>
                <a:off x="3603626" y="515572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Publish</a:t>
                </a:r>
                <a:endParaRPr sz="1200" b="1" i="0" u="none" strike="noStrike" cap="none">
                  <a:solidFill>
                    <a:srgbClr val="121C29"/>
                  </a:solidFill>
                  <a:latin typeface="Space Grotesk"/>
                  <a:ea typeface="Space Grotesk"/>
                  <a:cs typeface="Space Grotesk"/>
                  <a:sym typeface="Space Grotesk"/>
                </a:endParaRPr>
              </a:p>
            </p:txBody>
          </p:sp>
          <p:sp>
            <p:nvSpPr>
              <p:cNvPr id="1401" name="Google Shape;1401;p108"/>
              <p:cNvSpPr txBox="1"/>
              <p:nvPr/>
            </p:nvSpPr>
            <p:spPr>
              <a:xfrm>
                <a:off x="7069356" y="516623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Subscribe</a:t>
                </a:r>
                <a:endParaRPr sz="1200" b="1" i="0" u="none" strike="noStrike" cap="none">
                  <a:solidFill>
                    <a:srgbClr val="121C29"/>
                  </a:solidFill>
                  <a:latin typeface="Space Grotesk"/>
                  <a:ea typeface="Space Grotesk"/>
                  <a:cs typeface="Space Grotesk"/>
                  <a:sym typeface="Space Grotesk"/>
                </a:endParaRPr>
              </a:p>
            </p:txBody>
          </p:sp>
          <p:sp>
            <p:nvSpPr>
              <p:cNvPr id="1402" name="Google Shape;1402;p108"/>
              <p:cNvSpPr txBox="1"/>
              <p:nvPr/>
            </p:nvSpPr>
            <p:spPr>
              <a:xfrm>
                <a:off x="2943154" y="3796388"/>
                <a:ext cx="1283763"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Service invocation</a:t>
                </a:r>
                <a:endParaRPr sz="1200" b="1" i="0" u="none" strike="noStrike" cap="none">
                  <a:solidFill>
                    <a:srgbClr val="121C29"/>
                  </a:solidFill>
                  <a:latin typeface="Space Grotesk"/>
                  <a:ea typeface="Space Grotesk"/>
                  <a:cs typeface="Space Grotesk"/>
                  <a:sym typeface="Space Grotesk"/>
                </a:endParaRPr>
              </a:p>
            </p:txBody>
          </p:sp>
          <p:cxnSp>
            <p:nvCxnSpPr>
              <p:cNvPr id="1403" name="Google Shape;1403;p108"/>
              <p:cNvCxnSpPr>
                <a:stCxn id="1379" idx="4"/>
              </p:cNvCxnSpPr>
              <p:nvPr/>
            </p:nvCxnSpPr>
            <p:spPr>
              <a:xfrm rot="5400000">
                <a:off x="4468668" y="1538502"/>
                <a:ext cx="558600" cy="2404800"/>
              </a:xfrm>
              <a:prstGeom prst="bentConnector2">
                <a:avLst/>
              </a:prstGeom>
              <a:noFill/>
              <a:ln w="19050" cap="flat" cmpd="sng">
                <a:solidFill>
                  <a:schemeClr val="dk1"/>
                </a:solidFill>
                <a:prstDash val="dash"/>
                <a:miter lim="800000"/>
                <a:headEnd type="triangle" w="lg" len="lg"/>
                <a:tailEnd type="none" w="sm" len="sm"/>
              </a:ln>
            </p:spPr>
          </p:cxnSp>
          <p:sp>
            <p:nvSpPr>
              <p:cNvPr id="1382" name="Google Shape;1382;p108"/>
              <p:cNvSpPr/>
              <p:nvPr/>
            </p:nvSpPr>
            <p:spPr>
              <a:xfrm>
                <a:off x="3178026" y="5092214"/>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84" name="Google Shape;1384;p108"/>
              <p:cNvSpPr/>
              <p:nvPr/>
            </p:nvSpPr>
            <p:spPr>
              <a:xfrm>
                <a:off x="8645049" y="5092531"/>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404" name="Google Shape;1404;p108"/>
              <p:cNvSpPr txBox="1"/>
              <p:nvPr/>
            </p:nvSpPr>
            <p:spPr>
              <a:xfrm>
                <a:off x="4024725" y="275382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sp>
            <p:nvSpPr>
              <p:cNvPr id="1405" name="Google Shape;1405;p108"/>
              <p:cNvSpPr txBox="1"/>
              <p:nvPr/>
            </p:nvSpPr>
            <p:spPr>
              <a:xfrm>
                <a:off x="4068291" y="4230516"/>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sp>
            <p:nvSpPr>
              <p:cNvPr id="1406" name="Google Shape;1406;p108"/>
              <p:cNvSpPr txBox="1"/>
              <p:nvPr/>
            </p:nvSpPr>
            <p:spPr>
              <a:xfrm>
                <a:off x="6710133" y="4227121"/>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grpSp>
      </p:gr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410"/>
        <p:cNvGrpSpPr/>
        <p:nvPr/>
      </p:nvGrpSpPr>
      <p:grpSpPr>
        <a:xfrm>
          <a:off x="0" y="0"/>
          <a:ext cx="0" cy="0"/>
          <a:chOff x="0" y="0"/>
          <a:chExt cx="0" cy="0"/>
        </a:xfrm>
      </p:grpSpPr>
      <p:pic>
        <p:nvPicPr>
          <p:cNvPr id="1411" name="Google Shape;1411;p109"/>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412" name="Google Shape;1412;p10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Resiliency</a:t>
            </a:r>
            <a:endParaRPr/>
          </a:p>
        </p:txBody>
      </p:sp>
      <p:sp>
        <p:nvSpPr>
          <p:cNvPr id="1413" name="Google Shape;1413;p109">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https://docs.dapr.io/concepts/resiliency-concept/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pic>
        <p:nvPicPr>
          <p:cNvPr id="1418" name="Google Shape;1418;p110"/>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19" name="Google Shape;1419;p110"/>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Service invocation resiliency</a:t>
            </a:r>
            <a:endParaRPr/>
          </a:p>
        </p:txBody>
      </p:sp>
      <p:grpSp>
        <p:nvGrpSpPr>
          <p:cNvPr id="1420" name="Google Shape;1420;p110"/>
          <p:cNvGrpSpPr/>
          <p:nvPr/>
        </p:nvGrpSpPr>
        <p:grpSpPr>
          <a:xfrm>
            <a:off x="2496674" y="1964838"/>
            <a:ext cx="7077024" cy="3773130"/>
            <a:chOff x="2496674" y="1964838"/>
            <a:chExt cx="7077024" cy="3773130"/>
          </a:xfrm>
        </p:grpSpPr>
        <p:pic>
          <p:nvPicPr>
            <p:cNvPr id="1421" name="Google Shape;1421;p110"/>
            <p:cNvPicPr preferRelativeResize="0"/>
            <p:nvPr/>
          </p:nvPicPr>
          <p:blipFill rotWithShape="1">
            <a:blip r:embed="rId4">
              <a:alphaModFix/>
            </a:blip>
            <a:srcRect/>
            <a:stretch/>
          </p:blipFill>
          <p:spPr>
            <a:xfrm>
              <a:off x="2496674" y="2702705"/>
              <a:ext cx="1855000" cy="1890000"/>
            </a:xfrm>
            <a:prstGeom prst="rect">
              <a:avLst/>
            </a:prstGeom>
            <a:noFill/>
            <a:ln>
              <a:noFill/>
            </a:ln>
          </p:spPr>
        </p:pic>
        <p:sp>
          <p:nvSpPr>
            <p:cNvPr id="1422" name="Google Shape;1422;p110"/>
            <p:cNvSpPr txBox="1"/>
            <p:nvPr/>
          </p:nvSpPr>
          <p:spPr>
            <a:xfrm>
              <a:off x="2654551" y="32682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A</a:t>
              </a:r>
              <a:endParaRPr sz="1400" b="1" i="0" u="none" strike="noStrike" cap="none" dirty="0">
                <a:solidFill>
                  <a:schemeClr val="dk1"/>
                </a:solidFill>
                <a:latin typeface="Space Grotesk"/>
                <a:ea typeface="Space Grotesk"/>
                <a:cs typeface="Space Grotesk"/>
                <a:sym typeface="Space Grotesk"/>
              </a:endParaRPr>
            </a:p>
          </p:txBody>
        </p:sp>
        <p:pic>
          <p:nvPicPr>
            <p:cNvPr id="1423" name="Google Shape;1423;p110"/>
            <p:cNvPicPr preferRelativeResize="0"/>
            <p:nvPr/>
          </p:nvPicPr>
          <p:blipFill rotWithShape="1">
            <a:blip r:embed="rId5">
              <a:alphaModFix/>
            </a:blip>
            <a:srcRect/>
            <a:stretch/>
          </p:blipFill>
          <p:spPr>
            <a:xfrm>
              <a:off x="7718697" y="2703329"/>
              <a:ext cx="1855001" cy="1890000"/>
            </a:xfrm>
            <a:prstGeom prst="rect">
              <a:avLst/>
            </a:prstGeom>
            <a:noFill/>
            <a:ln>
              <a:noFill/>
            </a:ln>
          </p:spPr>
        </p:pic>
        <p:sp>
          <p:nvSpPr>
            <p:cNvPr id="1424" name="Google Shape;1424;p110"/>
            <p:cNvSpPr txBox="1"/>
            <p:nvPr/>
          </p:nvSpPr>
          <p:spPr>
            <a:xfrm>
              <a:off x="8268321" y="32407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B</a:t>
              </a:r>
              <a:endParaRPr sz="1400" b="1" i="0" u="none" strike="noStrike" cap="none" dirty="0">
                <a:solidFill>
                  <a:schemeClr val="dk1"/>
                </a:solidFill>
                <a:latin typeface="Space Grotesk"/>
                <a:ea typeface="Space Grotesk"/>
                <a:cs typeface="Space Grotesk"/>
                <a:sym typeface="Space Grotesk"/>
              </a:endParaRPr>
            </a:p>
          </p:txBody>
        </p:sp>
        <p:cxnSp>
          <p:nvCxnSpPr>
            <p:cNvPr id="1425" name="Google Shape;1425;p110"/>
            <p:cNvCxnSpPr/>
            <p:nvPr/>
          </p:nvCxnSpPr>
          <p:spPr>
            <a:xfrm>
              <a:off x="4351674" y="3921129"/>
              <a:ext cx="3367023" cy="0"/>
            </a:xfrm>
            <a:prstGeom prst="straightConnector1">
              <a:avLst/>
            </a:prstGeom>
            <a:noFill/>
            <a:ln w="25400" cap="flat" cmpd="sng">
              <a:solidFill>
                <a:schemeClr val="dk1"/>
              </a:solidFill>
              <a:prstDash val="solid"/>
              <a:miter lim="800000"/>
              <a:headEnd type="none" w="sm" len="sm"/>
              <a:tailEnd type="triangle" w="lg" len="lg"/>
            </a:ln>
          </p:spPr>
        </p:cxnSp>
        <p:cxnSp>
          <p:nvCxnSpPr>
            <p:cNvPr id="1426" name="Google Shape;1426;p110"/>
            <p:cNvCxnSpPr/>
            <p:nvPr/>
          </p:nvCxnSpPr>
          <p:spPr>
            <a:xfrm rot="10800000">
              <a:off x="4351674" y="4293531"/>
              <a:ext cx="3367023" cy="0"/>
            </a:xfrm>
            <a:prstGeom prst="straightConnector1">
              <a:avLst/>
            </a:prstGeom>
            <a:noFill/>
            <a:ln w="25400" cap="flat" cmpd="sng">
              <a:solidFill>
                <a:schemeClr val="lt2"/>
              </a:solidFill>
              <a:prstDash val="solid"/>
              <a:miter lim="800000"/>
              <a:headEnd type="none" w="sm" len="sm"/>
              <a:tailEnd type="triangle" w="lg" len="lg"/>
            </a:ln>
          </p:spPr>
        </p:cxnSp>
        <p:sp>
          <p:nvSpPr>
            <p:cNvPr id="1427" name="Google Shape;1427;p110"/>
            <p:cNvSpPr txBox="1"/>
            <p:nvPr/>
          </p:nvSpPr>
          <p:spPr>
            <a:xfrm>
              <a:off x="4244822" y="1964838"/>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The built-in service invocation retries are always performed with a backoff interval of 1 second up to a threshold of 3 times. </a:t>
              </a:r>
              <a:endParaRPr/>
            </a:p>
          </p:txBody>
        </p:sp>
        <p:sp>
          <p:nvSpPr>
            <p:cNvPr id="1428" name="Google Shape;1428;p110"/>
            <p:cNvSpPr txBox="1"/>
            <p:nvPr/>
          </p:nvSpPr>
          <p:spPr>
            <a:xfrm>
              <a:off x="4351674" y="4999345"/>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Additionally, service invocation resiliency polices for </a:t>
              </a:r>
              <a:r>
                <a:rPr lang="en-US" sz="1400" b="0" i="1" u="none" strike="noStrike" cap="none">
                  <a:solidFill>
                    <a:srgbClr val="121C29"/>
                  </a:solidFill>
                  <a:latin typeface="Space Grotesk"/>
                  <a:ea typeface="Space Grotesk"/>
                  <a:cs typeface="Space Grotesk"/>
                  <a:sym typeface="Space Grotesk"/>
                </a:rPr>
                <a:t>retries</a:t>
              </a:r>
              <a:r>
                <a:rPr lang="en-US" sz="1400" b="0" i="0" u="none" strike="noStrike" cap="none">
                  <a:solidFill>
                    <a:srgbClr val="121C29"/>
                  </a:solidFill>
                  <a:latin typeface="Space Grotesk"/>
                  <a:ea typeface="Space Grotesk"/>
                  <a:cs typeface="Space Grotesk"/>
                  <a:sym typeface="Space Grotesk"/>
                </a:rPr>
                <a:t>, </a:t>
              </a:r>
              <a:r>
                <a:rPr lang="en-US" sz="1400" b="0" i="1" u="none" strike="noStrike" cap="none">
                  <a:solidFill>
                    <a:srgbClr val="121C29"/>
                  </a:solidFill>
                  <a:latin typeface="Space Grotesk"/>
                  <a:ea typeface="Space Grotesk"/>
                  <a:cs typeface="Space Grotesk"/>
                  <a:sym typeface="Space Grotesk"/>
                </a:rPr>
                <a:t>timeouts </a:t>
              </a:r>
              <a:r>
                <a:rPr lang="en-US" sz="1400" b="0" i="0" u="none" strike="noStrike" cap="none">
                  <a:solidFill>
                    <a:srgbClr val="121C29"/>
                  </a:solidFill>
                  <a:latin typeface="Space Grotesk"/>
                  <a:ea typeface="Space Grotesk"/>
                  <a:cs typeface="Space Grotesk"/>
                  <a:sym typeface="Space Grotesk"/>
                </a:rPr>
                <a:t>and </a:t>
              </a:r>
              <a:r>
                <a:rPr lang="en-US" sz="1400" b="0" i="1" u="none" strike="noStrike" cap="none">
                  <a:solidFill>
                    <a:srgbClr val="121C29"/>
                  </a:solidFill>
                  <a:latin typeface="Space Grotesk"/>
                  <a:ea typeface="Space Grotesk"/>
                  <a:cs typeface="Space Grotesk"/>
                  <a:sym typeface="Space Grotesk"/>
                </a:rPr>
                <a:t>circuit breakers</a:t>
              </a:r>
              <a:r>
                <a:rPr lang="en-US" sz="1400" b="0" i="0" u="none" strike="noStrike" cap="none">
                  <a:solidFill>
                    <a:srgbClr val="121C29"/>
                  </a:solidFill>
                  <a:latin typeface="Space Grotesk"/>
                  <a:ea typeface="Space Grotesk"/>
                  <a:cs typeface="Space Grotesk"/>
                  <a:sym typeface="Space Grotesk"/>
                </a:rPr>
                <a:t> can be applied.</a:t>
              </a:r>
              <a:endParaRPr/>
            </a:p>
          </p:txBody>
        </p:sp>
        <p:grpSp>
          <p:nvGrpSpPr>
            <p:cNvPr id="1429" name="Google Shape;1429;p110"/>
            <p:cNvGrpSpPr/>
            <p:nvPr/>
          </p:nvGrpSpPr>
          <p:grpSpPr>
            <a:xfrm>
              <a:off x="5658224" y="3555177"/>
              <a:ext cx="720000" cy="720000"/>
              <a:chOff x="5761090" y="3249030"/>
              <a:chExt cx="720000" cy="720000"/>
            </a:xfrm>
          </p:grpSpPr>
          <p:sp>
            <p:nvSpPr>
              <p:cNvPr id="1430" name="Google Shape;1430;p110"/>
              <p:cNvSpPr/>
              <p:nvPr/>
            </p:nvSpPr>
            <p:spPr>
              <a:xfrm>
                <a:off x="5780867" y="3270058"/>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431" name="Google Shape;1431;p110"/>
              <p:cNvPicPr preferRelativeResize="0"/>
              <p:nvPr/>
            </p:nvPicPr>
            <p:blipFill rotWithShape="1">
              <a:blip r:embed="rId6">
                <a:alphaModFix/>
              </a:blip>
              <a:srcRect/>
              <a:stretch/>
            </p:blipFill>
            <p:spPr>
              <a:xfrm>
                <a:off x="5761090" y="3249030"/>
                <a:ext cx="720000" cy="720000"/>
              </a:xfrm>
              <a:prstGeom prst="rect">
                <a:avLst/>
              </a:prstGeom>
              <a:noFill/>
              <a:ln>
                <a:noFill/>
              </a:ln>
            </p:spPr>
          </p:pic>
        </p:grpSp>
        <p:pic>
          <p:nvPicPr>
            <p:cNvPr id="1432" name="Google Shape;1432;p110"/>
            <p:cNvPicPr preferRelativeResize="0"/>
            <p:nvPr/>
          </p:nvPicPr>
          <p:blipFill rotWithShape="1">
            <a:blip r:embed="rId7">
              <a:alphaModFix/>
            </a:blip>
            <a:srcRect/>
            <a:stretch/>
          </p:blipFill>
          <p:spPr>
            <a:xfrm>
              <a:off x="5653739" y="2928083"/>
              <a:ext cx="720000" cy="720000"/>
            </a:xfrm>
            <a:prstGeom prst="rect">
              <a:avLst/>
            </a:prstGeom>
            <a:noFill/>
            <a:ln>
              <a:noFill/>
            </a:ln>
          </p:spPr>
        </p:pic>
      </p:gr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436"/>
        <p:cNvGrpSpPr/>
        <p:nvPr/>
      </p:nvGrpSpPr>
      <p:grpSpPr>
        <a:xfrm>
          <a:off x="0" y="0"/>
          <a:ext cx="0" cy="0"/>
          <a:chOff x="0" y="0"/>
          <a:chExt cx="0" cy="0"/>
        </a:xfrm>
      </p:grpSpPr>
      <p:pic>
        <p:nvPicPr>
          <p:cNvPr id="1437" name="Google Shape;1437;p111"/>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38" name="Google Shape;1438;p111"/>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Outbound component resiliency</a:t>
            </a:r>
            <a:endParaRPr dirty="0"/>
          </a:p>
        </p:txBody>
      </p:sp>
      <p:pic>
        <p:nvPicPr>
          <p:cNvPr id="1439" name="Google Shape;1439;p111"/>
          <p:cNvPicPr preferRelativeResize="0"/>
          <p:nvPr/>
        </p:nvPicPr>
        <p:blipFill rotWithShape="1">
          <a:blip r:embed="rId4">
            <a:alphaModFix/>
          </a:blip>
          <a:srcRect/>
          <a:stretch/>
        </p:blipFill>
        <p:spPr>
          <a:xfrm>
            <a:off x="2496674" y="2702705"/>
            <a:ext cx="1855000" cy="1890000"/>
          </a:xfrm>
          <a:prstGeom prst="rect">
            <a:avLst/>
          </a:prstGeom>
          <a:noFill/>
          <a:ln>
            <a:noFill/>
          </a:ln>
        </p:spPr>
      </p:pic>
      <p:sp>
        <p:nvSpPr>
          <p:cNvPr id="1440" name="Google Shape;1440;p111"/>
          <p:cNvSpPr txBox="1"/>
          <p:nvPr/>
        </p:nvSpPr>
        <p:spPr>
          <a:xfrm>
            <a:off x="2654551" y="32682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nvGrpSpPr>
          <p:cNvPr id="1441" name="Google Shape;1441;p111"/>
          <p:cNvGrpSpPr/>
          <p:nvPr/>
        </p:nvGrpSpPr>
        <p:grpSpPr>
          <a:xfrm>
            <a:off x="7897139" y="3286095"/>
            <a:ext cx="1440000" cy="1440000"/>
            <a:chOff x="8090318" y="2833094"/>
            <a:chExt cx="1440000" cy="1440000"/>
          </a:xfrm>
        </p:grpSpPr>
        <p:pic>
          <p:nvPicPr>
            <p:cNvPr id="1442" name="Google Shape;1442;p111"/>
            <p:cNvPicPr preferRelativeResize="0"/>
            <p:nvPr/>
          </p:nvPicPr>
          <p:blipFill rotWithShape="1">
            <a:blip r:embed="rId5">
              <a:alphaModFix/>
            </a:blip>
            <a:srcRect/>
            <a:stretch/>
          </p:blipFill>
          <p:spPr>
            <a:xfrm>
              <a:off x="8090318" y="2833094"/>
              <a:ext cx="1440000" cy="1440000"/>
            </a:xfrm>
            <a:prstGeom prst="rect">
              <a:avLst/>
            </a:prstGeom>
            <a:noFill/>
            <a:ln>
              <a:noFill/>
            </a:ln>
          </p:spPr>
        </p:pic>
        <p:sp>
          <p:nvSpPr>
            <p:cNvPr id="1443" name="Google Shape;1443;p111"/>
            <p:cNvSpPr txBox="1"/>
            <p:nvPr/>
          </p:nvSpPr>
          <p:spPr>
            <a:xfrm>
              <a:off x="8235595" y="3493837"/>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State Store</a:t>
              </a:r>
              <a:endParaRPr sz="1400" b="1" i="0" u="none" strike="noStrike" cap="none">
                <a:solidFill>
                  <a:schemeClr val="dk1"/>
                </a:solidFill>
                <a:latin typeface="Space Grotesk"/>
                <a:ea typeface="Space Grotesk"/>
                <a:cs typeface="Space Grotesk"/>
                <a:sym typeface="Space Grotesk"/>
              </a:endParaRPr>
            </a:p>
          </p:txBody>
        </p:sp>
      </p:grpSp>
      <p:cxnSp>
        <p:nvCxnSpPr>
          <p:cNvPr id="1444" name="Google Shape;1444;p111"/>
          <p:cNvCxnSpPr/>
          <p:nvPr/>
        </p:nvCxnSpPr>
        <p:spPr>
          <a:xfrm>
            <a:off x="4372299" y="4072383"/>
            <a:ext cx="3367023" cy="0"/>
          </a:xfrm>
          <a:prstGeom prst="straightConnector1">
            <a:avLst/>
          </a:prstGeom>
          <a:noFill/>
          <a:ln w="25400" cap="flat" cmpd="sng">
            <a:solidFill>
              <a:schemeClr val="dk1"/>
            </a:solidFill>
            <a:prstDash val="solid"/>
            <a:miter lim="800000"/>
            <a:headEnd type="none" w="sm" len="sm"/>
            <a:tailEnd type="triangle" w="lg" len="lg"/>
          </a:ln>
        </p:spPr>
      </p:cxnSp>
      <p:sp>
        <p:nvSpPr>
          <p:cNvPr id="1445" name="Google Shape;1445;p111"/>
          <p:cNvSpPr txBox="1"/>
          <p:nvPr/>
        </p:nvSpPr>
        <p:spPr>
          <a:xfrm>
            <a:off x="4192355" y="1983124"/>
            <a:ext cx="4115407"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Component resiliency polices can be applied to outbound component calls. For example, calls to a state store.</a:t>
            </a:r>
            <a:endParaRPr/>
          </a:p>
        </p:txBody>
      </p:sp>
      <p:sp>
        <p:nvSpPr>
          <p:cNvPr id="1446" name="Google Shape;1446;p111"/>
          <p:cNvSpPr txBox="1"/>
          <p:nvPr/>
        </p:nvSpPr>
        <p:spPr>
          <a:xfrm>
            <a:off x="4351674" y="5219350"/>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Additionally, some components have retry capabilities built-in. The policies are configured on a per component basis.</a:t>
            </a:r>
            <a:endParaRPr/>
          </a:p>
        </p:txBody>
      </p:sp>
      <p:grpSp>
        <p:nvGrpSpPr>
          <p:cNvPr id="1447" name="Google Shape;1447;p111"/>
          <p:cNvGrpSpPr/>
          <p:nvPr/>
        </p:nvGrpSpPr>
        <p:grpSpPr>
          <a:xfrm>
            <a:off x="5764406" y="3694487"/>
            <a:ext cx="720000" cy="720000"/>
            <a:chOff x="5352982" y="3235504"/>
            <a:chExt cx="720000" cy="720000"/>
          </a:xfrm>
        </p:grpSpPr>
        <p:sp>
          <p:nvSpPr>
            <p:cNvPr id="1448" name="Google Shape;1448;p111"/>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449" name="Google Shape;1449;p111"/>
            <p:cNvPicPr preferRelativeResize="0"/>
            <p:nvPr/>
          </p:nvPicPr>
          <p:blipFill rotWithShape="1">
            <a:blip r:embed="rId6">
              <a:alphaModFix/>
            </a:blip>
            <a:srcRect/>
            <a:stretch/>
          </p:blipFill>
          <p:spPr>
            <a:xfrm>
              <a:off x="5352982" y="3235504"/>
              <a:ext cx="720000" cy="720000"/>
            </a:xfrm>
            <a:prstGeom prst="rect">
              <a:avLst/>
            </a:prstGeom>
            <a:noFill/>
            <a:ln>
              <a:noFill/>
            </a:ln>
          </p:spPr>
        </p:pic>
      </p:grpSp>
      <p:pic>
        <p:nvPicPr>
          <p:cNvPr id="1450" name="Google Shape;1450;p111"/>
          <p:cNvPicPr preferRelativeResize="0"/>
          <p:nvPr/>
        </p:nvPicPr>
        <p:blipFill rotWithShape="1">
          <a:blip r:embed="rId7">
            <a:alphaModFix/>
          </a:blip>
          <a:srcRect/>
          <a:stretch/>
        </p:blipFill>
        <p:spPr>
          <a:xfrm>
            <a:off x="5736000" y="4345634"/>
            <a:ext cx="720000" cy="720000"/>
          </a:xfrm>
          <a:prstGeom prst="rect">
            <a:avLst/>
          </a:prstGeom>
          <a:noFill/>
          <a:ln>
            <a:noFill/>
          </a:ln>
        </p:spPr>
      </p:pic>
      <p:sp>
        <p:nvSpPr>
          <p:cNvPr id="1451" name="Google Shape;1451;p111"/>
          <p:cNvSpPr txBox="1"/>
          <p:nvPr/>
        </p:nvSpPr>
        <p:spPr>
          <a:xfrm>
            <a:off x="5454118" y="3422041"/>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Outbound</a:t>
            </a:r>
            <a:endParaRPr sz="1200" b="0" i="0" u="none" strike="noStrike" cap="none">
              <a:solidFill>
                <a:srgbClr val="121C29"/>
              </a:solidFill>
              <a:latin typeface="Space Grotesk"/>
              <a:ea typeface="Space Grotesk"/>
              <a:cs typeface="Space Grotesk"/>
              <a:sym typeface="Space Grotesk"/>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455"/>
        <p:cNvGrpSpPr/>
        <p:nvPr/>
      </p:nvGrpSpPr>
      <p:grpSpPr>
        <a:xfrm>
          <a:off x="0" y="0"/>
          <a:ext cx="0" cy="0"/>
          <a:chOff x="0" y="0"/>
          <a:chExt cx="0" cy="0"/>
        </a:xfrm>
      </p:grpSpPr>
      <p:pic>
        <p:nvPicPr>
          <p:cNvPr id="1456" name="Google Shape;1456;p112"/>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57" name="Google Shape;1457;p112"/>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Inbound component resiliency</a:t>
            </a:r>
            <a:endParaRPr/>
          </a:p>
        </p:txBody>
      </p:sp>
      <p:cxnSp>
        <p:nvCxnSpPr>
          <p:cNvPr id="1458" name="Google Shape;1458;p112"/>
          <p:cNvCxnSpPr/>
          <p:nvPr/>
        </p:nvCxnSpPr>
        <p:spPr>
          <a:xfrm rot="10800000">
            <a:off x="3700543" y="3615302"/>
            <a:ext cx="2457822" cy="0"/>
          </a:xfrm>
          <a:prstGeom prst="straightConnector1">
            <a:avLst/>
          </a:prstGeom>
          <a:noFill/>
          <a:ln w="25400" cap="flat" cmpd="sng">
            <a:solidFill>
              <a:schemeClr val="dk1"/>
            </a:solidFill>
            <a:prstDash val="solid"/>
            <a:miter lim="800000"/>
            <a:headEnd type="none" w="sm" len="sm"/>
            <a:tailEnd type="triangle" w="lg" len="lg"/>
          </a:ln>
        </p:spPr>
      </p:cxnSp>
      <p:sp>
        <p:nvSpPr>
          <p:cNvPr id="1459" name="Google Shape;1459;p112"/>
          <p:cNvSpPr txBox="1"/>
          <p:nvPr/>
        </p:nvSpPr>
        <p:spPr>
          <a:xfrm>
            <a:off x="4038600" y="1901108"/>
            <a:ext cx="4115407"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Resiliency polices can be applied to inbound component calls. For example, pub/sub subscriptions and input bindings.</a:t>
            </a:r>
            <a:endParaRPr/>
          </a:p>
        </p:txBody>
      </p:sp>
      <p:grpSp>
        <p:nvGrpSpPr>
          <p:cNvPr id="1460" name="Google Shape;1460;p112"/>
          <p:cNvGrpSpPr/>
          <p:nvPr/>
        </p:nvGrpSpPr>
        <p:grpSpPr>
          <a:xfrm>
            <a:off x="4635968" y="3255302"/>
            <a:ext cx="720000" cy="720000"/>
            <a:chOff x="5352982" y="3235504"/>
            <a:chExt cx="720000" cy="720000"/>
          </a:xfrm>
        </p:grpSpPr>
        <p:sp>
          <p:nvSpPr>
            <p:cNvPr id="1461" name="Google Shape;1461;p112"/>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462" name="Google Shape;1462;p112"/>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463" name="Google Shape;1463;p112"/>
          <p:cNvPicPr preferRelativeResize="0"/>
          <p:nvPr/>
        </p:nvPicPr>
        <p:blipFill rotWithShape="1">
          <a:blip r:embed="rId5">
            <a:alphaModFix/>
          </a:blip>
          <a:srcRect/>
          <a:stretch/>
        </p:blipFill>
        <p:spPr>
          <a:xfrm>
            <a:off x="4635968" y="3936799"/>
            <a:ext cx="720000" cy="720000"/>
          </a:xfrm>
          <a:prstGeom prst="rect">
            <a:avLst/>
          </a:prstGeom>
          <a:noFill/>
          <a:ln>
            <a:noFill/>
          </a:ln>
        </p:spPr>
      </p:pic>
      <p:sp>
        <p:nvSpPr>
          <p:cNvPr id="1464" name="Google Shape;1464;p112"/>
          <p:cNvSpPr txBox="1"/>
          <p:nvPr/>
        </p:nvSpPr>
        <p:spPr>
          <a:xfrm>
            <a:off x="4382480" y="2999731"/>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Inbound</a:t>
            </a:r>
            <a:endParaRPr sz="1200" b="0" i="0" u="none" strike="noStrike" cap="none">
              <a:solidFill>
                <a:srgbClr val="121C29"/>
              </a:solidFill>
              <a:latin typeface="Space Grotesk"/>
              <a:ea typeface="Space Grotesk"/>
              <a:cs typeface="Space Grotesk"/>
              <a:sym typeface="Space Grotesk"/>
            </a:endParaRPr>
          </a:p>
        </p:txBody>
      </p:sp>
      <p:grpSp>
        <p:nvGrpSpPr>
          <p:cNvPr id="1465" name="Google Shape;1465;p112"/>
          <p:cNvGrpSpPr/>
          <p:nvPr/>
        </p:nvGrpSpPr>
        <p:grpSpPr>
          <a:xfrm>
            <a:off x="2246596" y="2895302"/>
            <a:ext cx="1440000" cy="1440000"/>
            <a:chOff x="3003814" y="1521794"/>
            <a:chExt cx="1440000" cy="1440000"/>
          </a:xfrm>
        </p:grpSpPr>
        <p:pic>
          <p:nvPicPr>
            <p:cNvPr id="1466" name="Google Shape;1466;p112"/>
            <p:cNvPicPr preferRelativeResize="0"/>
            <p:nvPr/>
          </p:nvPicPr>
          <p:blipFill rotWithShape="1">
            <a:blip r:embed="rId6">
              <a:alphaModFix/>
            </a:blip>
            <a:srcRect/>
            <a:stretch/>
          </p:blipFill>
          <p:spPr>
            <a:xfrm>
              <a:off x="3003814" y="1521794"/>
              <a:ext cx="1440000" cy="1440000"/>
            </a:xfrm>
            <a:prstGeom prst="rect">
              <a:avLst/>
            </a:prstGeom>
            <a:noFill/>
            <a:ln>
              <a:noFill/>
            </a:ln>
          </p:spPr>
        </p:pic>
        <p:sp>
          <p:nvSpPr>
            <p:cNvPr id="1467" name="Google Shape;1467;p112"/>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468" name="Google Shape;1468;p112"/>
          <p:cNvPicPr preferRelativeResize="0"/>
          <p:nvPr/>
        </p:nvPicPr>
        <p:blipFill rotWithShape="1">
          <a:blip r:embed="rId7">
            <a:alphaModFix/>
          </a:blip>
          <a:srcRect/>
          <a:stretch/>
        </p:blipFill>
        <p:spPr>
          <a:xfrm>
            <a:off x="6158365" y="3075302"/>
            <a:ext cx="1080000" cy="1080000"/>
          </a:xfrm>
          <a:prstGeom prst="rect">
            <a:avLst/>
          </a:prstGeom>
          <a:noFill/>
          <a:ln>
            <a:noFill/>
          </a:ln>
        </p:spPr>
      </p:pic>
      <p:cxnSp>
        <p:nvCxnSpPr>
          <p:cNvPr id="1469" name="Google Shape;1469;p112"/>
          <p:cNvCxnSpPr/>
          <p:nvPr/>
        </p:nvCxnSpPr>
        <p:spPr>
          <a:xfrm rot="10800000">
            <a:off x="7238365" y="3615302"/>
            <a:ext cx="1160022" cy="0"/>
          </a:xfrm>
          <a:prstGeom prst="straightConnector1">
            <a:avLst/>
          </a:prstGeom>
          <a:noFill/>
          <a:ln w="25400" cap="flat" cmpd="sng">
            <a:solidFill>
              <a:schemeClr val="dk1"/>
            </a:solidFill>
            <a:prstDash val="solid"/>
            <a:miter lim="800000"/>
            <a:headEnd type="none" w="sm" len="sm"/>
            <a:tailEnd type="triangle" w="lg" len="lg"/>
          </a:ln>
        </p:spPr>
      </p:cxnSp>
      <p:grpSp>
        <p:nvGrpSpPr>
          <p:cNvPr id="1470" name="Google Shape;1470;p112"/>
          <p:cNvGrpSpPr/>
          <p:nvPr/>
        </p:nvGrpSpPr>
        <p:grpSpPr>
          <a:xfrm>
            <a:off x="8505403" y="2895302"/>
            <a:ext cx="1440000" cy="2061590"/>
            <a:chOff x="4781622" y="2530794"/>
            <a:chExt cx="1440000" cy="2061590"/>
          </a:xfrm>
        </p:grpSpPr>
        <p:pic>
          <p:nvPicPr>
            <p:cNvPr id="1471" name="Google Shape;1471;p112"/>
            <p:cNvPicPr preferRelativeResize="0"/>
            <p:nvPr/>
          </p:nvPicPr>
          <p:blipFill rotWithShape="1">
            <a:blip r:embed="rId8">
              <a:alphaModFix/>
            </a:blip>
            <a:srcRect/>
            <a:stretch/>
          </p:blipFill>
          <p:spPr>
            <a:xfrm>
              <a:off x="4781622" y="2530794"/>
              <a:ext cx="1440000" cy="1440000"/>
            </a:xfrm>
            <a:prstGeom prst="rect">
              <a:avLst/>
            </a:prstGeom>
            <a:noFill/>
            <a:ln>
              <a:noFill/>
            </a:ln>
          </p:spPr>
        </p:pic>
        <p:sp>
          <p:nvSpPr>
            <p:cNvPr id="1472" name="Google Shape;1472;p112"/>
            <p:cNvSpPr txBox="1"/>
            <p:nvPr/>
          </p:nvSpPr>
          <p:spPr>
            <a:xfrm>
              <a:off x="4815018" y="4069204"/>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Cron input binding</a:t>
              </a:r>
              <a:endParaRPr sz="1400" b="1" i="0" u="none" strike="noStrike" cap="none">
                <a:solidFill>
                  <a:schemeClr val="dk1"/>
                </a:solidFill>
                <a:latin typeface="Space Grotesk"/>
                <a:ea typeface="Space Grotesk"/>
                <a:cs typeface="Space Grotesk"/>
                <a:sym typeface="Space Grotesk"/>
              </a:endParaRPr>
            </a:p>
          </p:txBody>
        </p:sp>
      </p:grpSp>
      <p:pic>
        <p:nvPicPr>
          <p:cNvPr id="1473" name="Google Shape;1473;p112"/>
          <p:cNvPicPr preferRelativeResize="0"/>
          <p:nvPr/>
        </p:nvPicPr>
        <p:blipFill rotWithShape="1">
          <a:blip r:embed="rId9">
            <a:alphaModFix/>
          </a:blip>
          <a:srcRect/>
          <a:stretch/>
        </p:blipFill>
        <p:spPr>
          <a:xfrm>
            <a:off x="8865403" y="3255302"/>
            <a:ext cx="720000" cy="720000"/>
          </a:xfrm>
          <a:prstGeom prst="rect">
            <a:avLst/>
          </a:prstGeom>
          <a:noFill/>
          <a:ln>
            <a:noFill/>
          </a:ln>
        </p:spPr>
      </p:pic>
      <p:sp>
        <p:nvSpPr>
          <p:cNvPr id="1474" name="Google Shape;1474;p112"/>
          <p:cNvSpPr txBox="1"/>
          <p:nvPr/>
        </p:nvSpPr>
        <p:spPr>
          <a:xfrm>
            <a:off x="132531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07A4B012-5A15-0D57-40F9-0ACD8A8C2266}"/>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8F2C4B1C-856B-AEF5-342A-3F1C289DBBF0}"/>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uses a sidecar pattern</a:t>
            </a:r>
            <a:endParaRPr dirty="0"/>
          </a:p>
        </p:txBody>
      </p:sp>
      <p:sp>
        <p:nvSpPr>
          <p:cNvPr id="124" name="Google Shape;124;p31">
            <a:extLst>
              <a:ext uri="{FF2B5EF4-FFF2-40B4-BE49-F238E27FC236}">
                <a16:creationId xmlns:a16="http://schemas.microsoft.com/office/drawing/2014/main" id="{518A48D6-9F06-95D9-1399-FB0F1B0C2F45}"/>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C6FB0A15-552C-CCD2-0DF7-4E77D0461274}"/>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D389A9EA-34A2-8B31-164E-8DFE24C413C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6C23450A-698A-A3C8-D8B0-ADFB0DACAA48}"/>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FD917BE0-8133-7704-B073-2DA865757083}"/>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3FA96BBE-9317-9C8C-9948-1D5B2061BB21}"/>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3385C8C9-BEF2-86BE-8D48-1D8B494BB75A}"/>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090BCCDA-5EEC-349D-AE3A-95E164BE56CD}"/>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0C5AD226-3518-0495-21FB-EA4321EDB2D1}"/>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B4D63B46-C865-ACD2-67AA-4B2FCD5B719D}"/>
              </a:ext>
            </a:extLst>
          </p:cNvPr>
          <p:cNvCxnSpPr>
            <a:cxnSpLocks/>
          </p:cNvCxnSpPr>
          <p:nvPr/>
        </p:nvCxnSpPr>
        <p:spPr>
          <a:xfrm>
            <a:off x="7616070" y="3960559"/>
            <a:ext cx="672000" cy="0"/>
          </a:xfrm>
          <a:prstGeom prst="straightConnector1">
            <a:avLst/>
          </a:prstGeom>
          <a:noFill/>
          <a:ln w="22225" cap="flat" cmpd="sng">
            <a:solidFill>
              <a:schemeClr val="dk1"/>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D6BEDC4C-BB13-A7DB-2FE5-EA279EE41723}"/>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8489F47A-21ED-431B-9C45-0620E8164F7B}"/>
              </a:ext>
            </a:extLst>
          </p:cNvPr>
          <p:cNvCxnSpPr>
            <a:cxnSpLocks/>
          </p:cNvCxnSpPr>
          <p:nvPr/>
        </p:nvCxnSpPr>
        <p:spPr>
          <a:xfrm flipH="1">
            <a:off x="6884462" y="4680559"/>
            <a:ext cx="4500" cy="536400"/>
          </a:xfrm>
          <a:prstGeom prst="straightConnector1">
            <a:avLst/>
          </a:prstGeom>
          <a:noFill/>
          <a:ln w="22225" cap="flat" cmpd="sng">
            <a:solidFill>
              <a:schemeClr val="tx1"/>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1ED00C66-09EC-2475-ED32-4129639288F0}"/>
              </a:ext>
            </a:extLst>
          </p:cNvPr>
          <p:cNvCxnSpPr>
            <a:cxnSpLocks/>
          </p:cNvCxnSpPr>
          <p:nvPr/>
        </p:nvCxnSpPr>
        <p:spPr>
          <a:xfrm>
            <a:off x="11045881" y="4680558"/>
            <a:ext cx="8400" cy="690300"/>
          </a:xfrm>
          <a:prstGeom prst="straightConnector1">
            <a:avLst/>
          </a:prstGeom>
          <a:noFill/>
          <a:ln w="22225" cap="flat" cmpd="sng">
            <a:solidFill>
              <a:schemeClr val="tx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442D9297-760F-A87C-87E3-4E308D5324B0}"/>
              </a:ext>
            </a:extLst>
          </p:cNvPr>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3D002A3C-871F-BE97-193C-EC7A1E5BE45D}"/>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DF9AC126-8F13-38D5-55DA-46A4420563DD}"/>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43316EB3-2163-807D-8A43-066C20F1607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92FA4AD8-2E0D-56CC-6107-6E2A4903EC68}"/>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65900CA6-8262-ED6F-36EB-8CAD1B29C8AF}"/>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97266348-A344-227B-6969-46CBF8723D06}"/>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156696AD-6150-B680-9DC1-D35004C48100}"/>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EBE53C27-4884-87AD-3194-81B06F0BE976}"/>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A68C754D-9859-929C-E021-99CE93E18580}"/>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2925215B-56D1-DA11-117A-4D334FF72E09}"/>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36135123-4389-2917-C7D6-46AC29907C0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11F504F-124E-A8FC-532B-8F2084CC0625}"/>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C597E6C8-2C22-8886-D663-1D690DC13F8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45AD860B-86D0-ED04-26ED-08F6CE6BC9B2}"/>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8337F46C-EE60-F246-764A-8D54D9516D2C}"/>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852B1991-2318-D215-EDEE-970D3FDAE57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C26570A1-DD56-D22C-4210-989E9A1DC62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41212ACE-BB11-96BB-2B97-0F828FF8D7B7}"/>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3DE5ED40-EA1C-0B3B-6744-65717D4C20A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FE82D749-C34E-5B81-6419-D383006326E8}"/>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B0E87522-AFF6-6903-91CC-44CFDAB790B3}"/>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16E40FEB-5FDF-B9ED-0099-FA02928DBD5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B12818A2-CA73-915B-E80A-2950EEAECBC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D397FB3A-9E2F-9FB7-4996-163E9F718045}"/>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94421718-3529-8606-899B-E95CE2C838D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597C46D3-A3A6-E9B0-4048-2A19104D0921}"/>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36F77CA2-191B-E68D-DECB-7DA86C2D8C6C}"/>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FEF3F4C0-ADDE-9B23-45D3-7B2A99086D9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C3E1A60E-7DD2-B8A4-B1B4-D23D5A930F2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C640DD9B-76B9-B637-7404-2C0A6051F2DC}"/>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134AA343-0FF0-87FB-D700-A1A2F720CEC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A6EE78A2-173D-22CC-E307-0F9179F908A6}"/>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CF746E48-FF84-AFB5-C5FB-DBC59C766211}"/>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34101E41-55B1-DB01-90A2-4BCE96F56CA5}"/>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9689CE36-7D6D-3951-68D6-60D9C3DF0BEA}"/>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pic>
        <p:nvPicPr>
          <p:cNvPr id="10" name="Google Shape;741;p57">
            <a:extLst>
              <a:ext uri="{FF2B5EF4-FFF2-40B4-BE49-F238E27FC236}">
                <a16:creationId xmlns:a16="http://schemas.microsoft.com/office/drawing/2014/main" id="{26BCCD67-D22C-216E-232B-9E78968B711B}"/>
              </a:ext>
            </a:extLst>
          </p:cNvPr>
          <p:cNvPicPr preferRelativeResize="0"/>
          <p:nvPr/>
        </p:nvPicPr>
        <p:blipFill rotWithShape="1">
          <a:blip r:embed="rId9">
            <a:alphaModFix/>
          </a:blip>
          <a:srcRect/>
          <a:stretch/>
        </p:blipFill>
        <p:spPr>
          <a:xfrm>
            <a:off x="7104096" y="4018111"/>
            <a:ext cx="784574" cy="784574"/>
          </a:xfrm>
          <a:prstGeom prst="rect">
            <a:avLst/>
          </a:prstGeom>
          <a:noFill/>
          <a:ln>
            <a:noFill/>
          </a:ln>
        </p:spPr>
      </p:pic>
      <p:pic>
        <p:nvPicPr>
          <p:cNvPr id="11" name="Google Shape;741;p57">
            <a:extLst>
              <a:ext uri="{FF2B5EF4-FFF2-40B4-BE49-F238E27FC236}">
                <a16:creationId xmlns:a16="http://schemas.microsoft.com/office/drawing/2014/main" id="{A6CA9CDE-B7A5-C88B-EB7B-3FD3D94058E2}"/>
              </a:ext>
            </a:extLst>
          </p:cNvPr>
          <p:cNvPicPr preferRelativeResize="0"/>
          <p:nvPr/>
        </p:nvPicPr>
        <p:blipFill rotWithShape="1">
          <a:blip r:embed="rId9">
            <a:alphaModFix/>
          </a:blip>
          <a:srcRect/>
          <a:stretch/>
        </p:blipFill>
        <p:spPr>
          <a:xfrm>
            <a:off x="7104096" y="6008882"/>
            <a:ext cx="784574" cy="784574"/>
          </a:xfrm>
          <a:prstGeom prst="rect">
            <a:avLst/>
          </a:prstGeom>
          <a:noFill/>
          <a:ln>
            <a:noFill/>
          </a:ln>
        </p:spPr>
      </p:pic>
      <p:pic>
        <p:nvPicPr>
          <p:cNvPr id="12" name="Google Shape;741;p57">
            <a:extLst>
              <a:ext uri="{FF2B5EF4-FFF2-40B4-BE49-F238E27FC236}">
                <a16:creationId xmlns:a16="http://schemas.microsoft.com/office/drawing/2014/main" id="{FA7D57DA-379C-D439-7969-B07394407F56}"/>
              </a:ext>
            </a:extLst>
          </p:cNvPr>
          <p:cNvPicPr preferRelativeResize="0"/>
          <p:nvPr/>
        </p:nvPicPr>
        <p:blipFill rotWithShape="1">
          <a:blip r:embed="rId9">
            <a:alphaModFix/>
          </a:blip>
          <a:srcRect/>
          <a:stretch/>
        </p:blipFill>
        <p:spPr>
          <a:xfrm>
            <a:off x="9274446" y="2051968"/>
            <a:ext cx="784574" cy="784574"/>
          </a:xfrm>
          <a:prstGeom prst="rect">
            <a:avLst/>
          </a:prstGeom>
          <a:noFill/>
          <a:ln>
            <a:noFill/>
          </a:ln>
        </p:spPr>
      </p:pic>
      <p:pic>
        <p:nvPicPr>
          <p:cNvPr id="13" name="Google Shape;741;p57">
            <a:extLst>
              <a:ext uri="{FF2B5EF4-FFF2-40B4-BE49-F238E27FC236}">
                <a16:creationId xmlns:a16="http://schemas.microsoft.com/office/drawing/2014/main" id="{6C122930-A85E-1B96-4CE7-2D041A6C9FD6}"/>
              </a:ext>
            </a:extLst>
          </p:cNvPr>
          <p:cNvPicPr preferRelativeResize="0"/>
          <p:nvPr/>
        </p:nvPicPr>
        <p:blipFill rotWithShape="1">
          <a:blip r:embed="rId9">
            <a:alphaModFix/>
          </a:blip>
          <a:srcRect/>
          <a:stretch/>
        </p:blipFill>
        <p:spPr>
          <a:xfrm>
            <a:off x="7100363" y="2051968"/>
            <a:ext cx="784574" cy="784574"/>
          </a:xfrm>
          <a:prstGeom prst="rect">
            <a:avLst/>
          </a:prstGeom>
          <a:noFill/>
          <a:ln>
            <a:noFill/>
          </a:ln>
        </p:spPr>
      </p:pic>
      <p:pic>
        <p:nvPicPr>
          <p:cNvPr id="14" name="Google Shape;741;p57">
            <a:extLst>
              <a:ext uri="{FF2B5EF4-FFF2-40B4-BE49-F238E27FC236}">
                <a16:creationId xmlns:a16="http://schemas.microsoft.com/office/drawing/2014/main" id="{E3AA0A14-493F-6C19-68C1-E82EDA4A7AB2}"/>
              </a:ext>
            </a:extLst>
          </p:cNvPr>
          <p:cNvPicPr preferRelativeResize="0"/>
          <p:nvPr/>
        </p:nvPicPr>
        <p:blipFill rotWithShape="1">
          <a:blip r:embed="rId9">
            <a:alphaModFix/>
          </a:blip>
          <a:srcRect/>
          <a:stretch/>
        </p:blipFill>
        <p:spPr>
          <a:xfrm>
            <a:off x="11259928" y="4018111"/>
            <a:ext cx="784574" cy="784574"/>
          </a:xfrm>
          <a:prstGeom prst="rect">
            <a:avLst/>
          </a:prstGeom>
          <a:noFill/>
          <a:ln>
            <a:noFill/>
          </a:ln>
        </p:spPr>
      </p:pic>
    </p:spTree>
    <p:extLst>
      <p:ext uri="{BB962C8B-B14F-4D97-AF65-F5344CB8AC3E}">
        <p14:creationId xmlns:p14="http://schemas.microsoft.com/office/powerpoint/2010/main" val="360940759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478"/>
        <p:cNvGrpSpPr/>
        <p:nvPr/>
      </p:nvGrpSpPr>
      <p:grpSpPr>
        <a:xfrm>
          <a:off x="0" y="0"/>
          <a:ext cx="0" cy="0"/>
          <a:chOff x="0" y="0"/>
          <a:chExt cx="0" cy="0"/>
        </a:xfrm>
      </p:grpSpPr>
      <p:pic>
        <p:nvPicPr>
          <p:cNvPr id="1479" name="Google Shape;1479;p113"/>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80" name="Google Shape;1480;p113"/>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Pub/Sub resiliency</a:t>
            </a:r>
            <a:endParaRPr/>
          </a:p>
        </p:txBody>
      </p:sp>
      <p:sp>
        <p:nvSpPr>
          <p:cNvPr id="1481" name="Google Shape;1481;p113"/>
          <p:cNvSpPr txBox="1"/>
          <p:nvPr/>
        </p:nvSpPr>
        <p:spPr>
          <a:xfrm>
            <a:off x="2436479" y="1797397"/>
            <a:ext cx="3139096"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Outbound component resiliency policies for can be applied to message publishing.</a:t>
            </a:r>
            <a:endParaRPr/>
          </a:p>
        </p:txBody>
      </p:sp>
      <p:cxnSp>
        <p:nvCxnSpPr>
          <p:cNvPr id="1482" name="Google Shape;1482;p113"/>
          <p:cNvCxnSpPr/>
          <p:nvPr/>
        </p:nvCxnSpPr>
        <p:spPr>
          <a:xfrm>
            <a:off x="3544732" y="3644357"/>
            <a:ext cx="1536032" cy="0"/>
          </a:xfrm>
          <a:prstGeom prst="straightConnector1">
            <a:avLst/>
          </a:prstGeom>
          <a:noFill/>
          <a:ln w="25400" cap="flat" cmpd="sng">
            <a:solidFill>
              <a:schemeClr val="dk1"/>
            </a:solidFill>
            <a:prstDash val="solid"/>
            <a:miter lim="800000"/>
            <a:headEnd type="none" w="sm" len="sm"/>
            <a:tailEnd type="triangle" w="lg" len="lg"/>
          </a:ln>
        </p:spPr>
      </p:cxnSp>
      <p:grpSp>
        <p:nvGrpSpPr>
          <p:cNvPr id="1483" name="Google Shape;1483;p113"/>
          <p:cNvGrpSpPr/>
          <p:nvPr/>
        </p:nvGrpSpPr>
        <p:grpSpPr>
          <a:xfrm>
            <a:off x="3924057" y="3284357"/>
            <a:ext cx="720000" cy="720000"/>
            <a:chOff x="5352982" y="3235504"/>
            <a:chExt cx="720000" cy="720000"/>
          </a:xfrm>
        </p:grpSpPr>
        <p:sp>
          <p:nvSpPr>
            <p:cNvPr id="1484" name="Google Shape;1484;p113"/>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485" name="Google Shape;1485;p113"/>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486" name="Google Shape;1486;p113"/>
          <p:cNvPicPr preferRelativeResize="0"/>
          <p:nvPr/>
        </p:nvPicPr>
        <p:blipFill rotWithShape="1">
          <a:blip r:embed="rId5">
            <a:alphaModFix/>
          </a:blip>
          <a:srcRect/>
          <a:stretch/>
        </p:blipFill>
        <p:spPr>
          <a:xfrm>
            <a:off x="3924057" y="3935832"/>
            <a:ext cx="720000" cy="720000"/>
          </a:xfrm>
          <a:prstGeom prst="rect">
            <a:avLst/>
          </a:prstGeom>
          <a:noFill/>
          <a:ln>
            <a:noFill/>
          </a:ln>
        </p:spPr>
      </p:pic>
      <p:sp>
        <p:nvSpPr>
          <p:cNvPr id="1487" name="Google Shape;1487;p113"/>
          <p:cNvSpPr txBox="1"/>
          <p:nvPr/>
        </p:nvSpPr>
        <p:spPr>
          <a:xfrm>
            <a:off x="8912836" y="3029554"/>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Inbound</a:t>
            </a:r>
            <a:endParaRPr sz="1200" b="0" i="0" u="none" strike="noStrike" cap="none">
              <a:solidFill>
                <a:srgbClr val="121C29"/>
              </a:solidFill>
              <a:latin typeface="Space Grotesk"/>
              <a:ea typeface="Space Grotesk"/>
              <a:cs typeface="Space Grotesk"/>
              <a:sym typeface="Space Grotesk"/>
            </a:endParaRPr>
          </a:p>
        </p:txBody>
      </p:sp>
      <p:pic>
        <p:nvPicPr>
          <p:cNvPr id="1488" name="Google Shape;1488;p113"/>
          <p:cNvPicPr preferRelativeResize="0"/>
          <p:nvPr/>
        </p:nvPicPr>
        <p:blipFill rotWithShape="1">
          <a:blip r:embed="rId6">
            <a:alphaModFix/>
          </a:blip>
          <a:srcRect/>
          <a:stretch/>
        </p:blipFill>
        <p:spPr>
          <a:xfrm>
            <a:off x="7604821" y="3104357"/>
            <a:ext cx="1080000" cy="1080000"/>
          </a:xfrm>
          <a:prstGeom prst="rect">
            <a:avLst/>
          </a:prstGeom>
          <a:noFill/>
          <a:ln>
            <a:noFill/>
          </a:ln>
        </p:spPr>
      </p:pic>
      <p:pic>
        <p:nvPicPr>
          <p:cNvPr id="1489" name="Google Shape;1489;p113"/>
          <p:cNvPicPr preferRelativeResize="0"/>
          <p:nvPr/>
        </p:nvPicPr>
        <p:blipFill rotWithShape="1">
          <a:blip r:embed="rId7">
            <a:alphaModFix/>
          </a:blip>
          <a:srcRect/>
          <a:stretch/>
        </p:blipFill>
        <p:spPr>
          <a:xfrm>
            <a:off x="10220853" y="2924357"/>
            <a:ext cx="1440000" cy="1440000"/>
          </a:xfrm>
          <a:prstGeom prst="rect">
            <a:avLst/>
          </a:prstGeom>
          <a:noFill/>
          <a:ln>
            <a:noFill/>
          </a:ln>
        </p:spPr>
      </p:pic>
      <p:sp>
        <p:nvSpPr>
          <p:cNvPr id="1490" name="Google Shape;1490;p113"/>
          <p:cNvSpPr txBox="1"/>
          <p:nvPr/>
        </p:nvSpPr>
        <p:spPr>
          <a:xfrm>
            <a:off x="10366130" y="3490489"/>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B</a:t>
            </a:r>
            <a:endParaRPr sz="1400" b="1" i="0" u="none" strike="noStrike" cap="none" dirty="0">
              <a:solidFill>
                <a:schemeClr val="dk1"/>
              </a:solidFill>
              <a:latin typeface="Space Grotesk"/>
              <a:ea typeface="Space Grotesk"/>
              <a:cs typeface="Space Grotesk"/>
              <a:sym typeface="Space Grotesk"/>
            </a:endParaRPr>
          </a:p>
        </p:txBody>
      </p:sp>
      <p:pic>
        <p:nvPicPr>
          <p:cNvPr id="1491" name="Google Shape;1491;p113"/>
          <p:cNvPicPr preferRelativeResize="0"/>
          <p:nvPr/>
        </p:nvPicPr>
        <p:blipFill rotWithShape="1">
          <a:blip r:embed="rId6">
            <a:alphaModFix/>
          </a:blip>
          <a:srcRect/>
          <a:stretch/>
        </p:blipFill>
        <p:spPr>
          <a:xfrm>
            <a:off x="2436479" y="3104357"/>
            <a:ext cx="1080000" cy="1080000"/>
          </a:xfrm>
          <a:prstGeom prst="rect">
            <a:avLst/>
          </a:prstGeom>
          <a:noFill/>
          <a:ln>
            <a:noFill/>
          </a:ln>
        </p:spPr>
      </p:pic>
      <p:pic>
        <p:nvPicPr>
          <p:cNvPr id="1492" name="Google Shape;1492;p113"/>
          <p:cNvPicPr preferRelativeResize="0"/>
          <p:nvPr/>
        </p:nvPicPr>
        <p:blipFill rotWithShape="1">
          <a:blip r:embed="rId8">
            <a:alphaModFix/>
          </a:blip>
          <a:srcRect/>
          <a:stretch/>
        </p:blipFill>
        <p:spPr>
          <a:xfrm>
            <a:off x="5173131" y="3256019"/>
            <a:ext cx="1800000" cy="776676"/>
          </a:xfrm>
          <a:prstGeom prst="rect">
            <a:avLst/>
          </a:prstGeom>
          <a:noFill/>
          <a:ln>
            <a:noFill/>
          </a:ln>
        </p:spPr>
      </p:pic>
      <p:sp>
        <p:nvSpPr>
          <p:cNvPr id="1493" name="Google Shape;1493;p113"/>
          <p:cNvSpPr txBox="1"/>
          <p:nvPr/>
        </p:nvSpPr>
        <p:spPr>
          <a:xfrm>
            <a:off x="5278854" y="3382767"/>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Message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broker</a:t>
            </a:r>
            <a:endParaRPr sz="1400" b="1" i="0" u="none" strike="noStrike" cap="none">
              <a:solidFill>
                <a:srgbClr val="121C29"/>
              </a:solidFill>
              <a:latin typeface="Space Grotesk"/>
              <a:ea typeface="Space Grotesk"/>
              <a:cs typeface="Space Grotesk"/>
              <a:sym typeface="Space Grotesk"/>
            </a:endParaRPr>
          </a:p>
        </p:txBody>
      </p:sp>
      <p:pic>
        <p:nvPicPr>
          <p:cNvPr id="1494" name="Google Shape;1494;p113"/>
          <p:cNvPicPr preferRelativeResize="0"/>
          <p:nvPr/>
        </p:nvPicPr>
        <p:blipFill rotWithShape="1">
          <a:blip r:embed="rId9">
            <a:alphaModFix/>
          </a:blip>
          <a:srcRect/>
          <a:stretch/>
        </p:blipFill>
        <p:spPr>
          <a:xfrm>
            <a:off x="470229" y="2924357"/>
            <a:ext cx="1440000" cy="1440000"/>
          </a:xfrm>
          <a:prstGeom prst="rect">
            <a:avLst/>
          </a:prstGeom>
          <a:noFill/>
          <a:ln>
            <a:noFill/>
          </a:ln>
        </p:spPr>
      </p:pic>
      <p:sp>
        <p:nvSpPr>
          <p:cNvPr id="1495" name="Google Shape;1495;p113"/>
          <p:cNvSpPr txBox="1"/>
          <p:nvPr/>
        </p:nvSpPr>
        <p:spPr>
          <a:xfrm>
            <a:off x="615506" y="3490489"/>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A</a:t>
            </a:r>
            <a:endParaRPr sz="1400" b="1" i="0" u="none" strike="noStrike" cap="none" dirty="0">
              <a:solidFill>
                <a:schemeClr val="lt1"/>
              </a:solidFill>
              <a:latin typeface="Space Grotesk"/>
              <a:ea typeface="Space Grotesk"/>
              <a:cs typeface="Space Grotesk"/>
              <a:sym typeface="Space Grotesk"/>
            </a:endParaRPr>
          </a:p>
        </p:txBody>
      </p:sp>
      <p:cxnSp>
        <p:nvCxnSpPr>
          <p:cNvPr id="1496" name="Google Shape;1496;p113"/>
          <p:cNvCxnSpPr/>
          <p:nvPr/>
        </p:nvCxnSpPr>
        <p:spPr>
          <a:xfrm>
            <a:off x="1897341" y="3644357"/>
            <a:ext cx="523850" cy="0"/>
          </a:xfrm>
          <a:prstGeom prst="straightConnector1">
            <a:avLst/>
          </a:prstGeom>
          <a:noFill/>
          <a:ln w="25400" cap="flat" cmpd="sng">
            <a:solidFill>
              <a:schemeClr val="dk1"/>
            </a:solidFill>
            <a:prstDash val="solid"/>
            <a:miter lim="800000"/>
            <a:headEnd type="none" w="sm" len="sm"/>
            <a:tailEnd type="triangle" w="lg" len="lg"/>
          </a:ln>
        </p:spPr>
      </p:cxnSp>
      <p:cxnSp>
        <p:nvCxnSpPr>
          <p:cNvPr id="1497" name="Google Shape;1497;p113"/>
          <p:cNvCxnSpPr/>
          <p:nvPr/>
        </p:nvCxnSpPr>
        <p:spPr>
          <a:xfrm>
            <a:off x="7076911" y="3644357"/>
            <a:ext cx="523850" cy="0"/>
          </a:xfrm>
          <a:prstGeom prst="straightConnector1">
            <a:avLst/>
          </a:prstGeom>
          <a:noFill/>
          <a:ln w="25400" cap="flat" cmpd="sng">
            <a:solidFill>
              <a:schemeClr val="dk1"/>
            </a:solidFill>
            <a:prstDash val="solid"/>
            <a:miter lim="800000"/>
            <a:headEnd type="none" w="sm" len="sm"/>
            <a:tailEnd type="triangle" w="lg" len="lg"/>
          </a:ln>
        </p:spPr>
      </p:cxnSp>
      <p:sp>
        <p:nvSpPr>
          <p:cNvPr id="1498" name="Google Shape;1498;p113"/>
          <p:cNvSpPr txBox="1"/>
          <p:nvPr/>
        </p:nvSpPr>
        <p:spPr>
          <a:xfrm>
            <a:off x="3744056" y="3002439"/>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Outbound</a:t>
            </a:r>
            <a:endParaRPr sz="1200" b="0" i="0" u="none" strike="noStrike" cap="none">
              <a:solidFill>
                <a:srgbClr val="121C29"/>
              </a:solidFill>
              <a:latin typeface="Space Grotesk"/>
              <a:ea typeface="Space Grotesk"/>
              <a:cs typeface="Space Grotesk"/>
              <a:sym typeface="Space Grotesk"/>
            </a:endParaRPr>
          </a:p>
        </p:txBody>
      </p:sp>
      <p:cxnSp>
        <p:nvCxnSpPr>
          <p:cNvPr id="1499" name="Google Shape;1499;p113"/>
          <p:cNvCxnSpPr/>
          <p:nvPr/>
        </p:nvCxnSpPr>
        <p:spPr>
          <a:xfrm>
            <a:off x="8708138" y="3666513"/>
            <a:ext cx="1536032" cy="0"/>
          </a:xfrm>
          <a:prstGeom prst="straightConnector1">
            <a:avLst/>
          </a:prstGeom>
          <a:noFill/>
          <a:ln w="25400" cap="flat" cmpd="sng">
            <a:solidFill>
              <a:schemeClr val="dk1"/>
            </a:solidFill>
            <a:prstDash val="solid"/>
            <a:miter lim="800000"/>
            <a:headEnd type="none" w="sm" len="sm"/>
            <a:tailEnd type="triangle" w="lg" len="lg"/>
          </a:ln>
        </p:spPr>
      </p:cxnSp>
      <p:grpSp>
        <p:nvGrpSpPr>
          <p:cNvPr id="1500" name="Google Shape;1500;p113"/>
          <p:cNvGrpSpPr/>
          <p:nvPr/>
        </p:nvGrpSpPr>
        <p:grpSpPr>
          <a:xfrm>
            <a:off x="9087463" y="3306513"/>
            <a:ext cx="720000" cy="720000"/>
            <a:chOff x="5352982" y="3235504"/>
            <a:chExt cx="720000" cy="720000"/>
          </a:xfrm>
        </p:grpSpPr>
        <p:sp>
          <p:nvSpPr>
            <p:cNvPr id="1501" name="Google Shape;1501;p113"/>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502" name="Google Shape;1502;p113"/>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503" name="Google Shape;1503;p113"/>
          <p:cNvPicPr preferRelativeResize="0"/>
          <p:nvPr/>
        </p:nvPicPr>
        <p:blipFill rotWithShape="1">
          <a:blip r:embed="rId5">
            <a:alphaModFix/>
          </a:blip>
          <a:srcRect/>
          <a:stretch/>
        </p:blipFill>
        <p:spPr>
          <a:xfrm>
            <a:off x="9087463" y="3957988"/>
            <a:ext cx="720000" cy="720000"/>
          </a:xfrm>
          <a:prstGeom prst="rect">
            <a:avLst/>
          </a:prstGeom>
          <a:noFill/>
          <a:ln>
            <a:noFill/>
          </a:ln>
        </p:spPr>
      </p:pic>
      <p:sp>
        <p:nvSpPr>
          <p:cNvPr id="1504" name="Google Shape;1504;p113"/>
          <p:cNvSpPr txBox="1"/>
          <p:nvPr/>
        </p:nvSpPr>
        <p:spPr>
          <a:xfrm>
            <a:off x="7600761" y="1797397"/>
            <a:ext cx="3577374"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Inbound component resiliency polices can be applied to subscriptions when delivering messages.</a:t>
            </a:r>
            <a:endParaRPr/>
          </a:p>
        </p:txBody>
      </p:sp>
      <p:sp>
        <p:nvSpPr>
          <p:cNvPr id="1505" name="Google Shape;1505;p113"/>
          <p:cNvSpPr txBox="1"/>
          <p:nvPr/>
        </p:nvSpPr>
        <p:spPr>
          <a:xfrm>
            <a:off x="4108480" y="5141032"/>
            <a:ext cx="3929302"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Additionally, many pub/sub components have </a:t>
            </a:r>
            <a:r>
              <a:rPr lang="en-US" sz="1400" b="0" i="1" u="none" strike="noStrike" cap="none">
                <a:solidFill>
                  <a:srgbClr val="121C29"/>
                </a:solidFill>
                <a:latin typeface="Space Grotesk"/>
                <a:ea typeface="Space Grotesk"/>
                <a:cs typeface="Space Grotesk"/>
                <a:sym typeface="Space Grotesk"/>
              </a:rPr>
              <a:t>retry </a:t>
            </a:r>
            <a:r>
              <a:rPr lang="en-US" sz="1400" b="0" i="0" u="none" strike="noStrike" cap="none">
                <a:solidFill>
                  <a:srgbClr val="121C29"/>
                </a:solidFill>
                <a:latin typeface="Space Grotesk"/>
                <a:ea typeface="Space Grotesk"/>
                <a:cs typeface="Space Grotesk"/>
                <a:sym typeface="Space Grotesk"/>
              </a:rPr>
              <a:t>capabilities built-in. The policies are configured on a per component basis.</a:t>
            </a:r>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509"/>
        <p:cNvGrpSpPr/>
        <p:nvPr/>
      </p:nvGrpSpPr>
      <p:grpSpPr>
        <a:xfrm>
          <a:off x="0" y="0"/>
          <a:ext cx="0" cy="0"/>
          <a:chOff x="0" y="0"/>
          <a:chExt cx="0" cy="0"/>
        </a:xfrm>
      </p:grpSpPr>
      <p:sp>
        <p:nvSpPr>
          <p:cNvPr id="1510" name="Google Shape;1510;p11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Resiliency</a:t>
            </a:r>
            <a:endParaRPr/>
          </a:p>
        </p:txBody>
      </p:sp>
      <p:sp>
        <p:nvSpPr>
          <p:cNvPr id="1511" name="Google Shape;1511;p114"/>
          <p:cNvSpPr txBox="1"/>
          <p:nvPr/>
        </p:nvSpPr>
        <p:spPr>
          <a:xfrm>
            <a:off x="714376" y="1709261"/>
            <a:ext cx="4614864" cy="16311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a:solidFill>
                  <a:srgbClr val="000000"/>
                </a:solidFill>
                <a:latin typeface="Space Grotesk"/>
                <a:ea typeface="Space Grotesk"/>
                <a:cs typeface="Space Grotesk"/>
                <a:sym typeface="Space Grotesk"/>
              </a:rPr>
              <a:t>Resiliency patterns can be applied across Dapr APIs:</a:t>
            </a:r>
            <a:endParaRPr/>
          </a:p>
          <a:p>
            <a:pPr marL="342900" marR="0" lvl="5" indent="-34290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Space Grotesk"/>
                <a:ea typeface="Space Grotesk"/>
                <a:cs typeface="Space Grotesk"/>
                <a:sym typeface="Space Grotesk"/>
              </a:rPr>
              <a:t>Retries</a:t>
            </a:r>
            <a:endParaRPr/>
          </a:p>
          <a:p>
            <a:pPr marL="342900" marR="0" lvl="0" indent="-34290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Space Grotesk"/>
                <a:ea typeface="Space Grotesk"/>
                <a:cs typeface="Space Grotesk"/>
                <a:sym typeface="Space Grotesk"/>
              </a:rPr>
              <a:t>Timeouts</a:t>
            </a:r>
            <a:endParaRPr/>
          </a:p>
          <a:p>
            <a:pPr marL="342900" marR="0" lvl="0" indent="-34290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Space Grotesk"/>
                <a:ea typeface="Space Grotesk"/>
                <a:cs typeface="Space Grotesk"/>
                <a:sym typeface="Space Grotesk"/>
              </a:rPr>
              <a:t>Circuit breakers</a:t>
            </a:r>
            <a:endParaRPr sz="1400" b="0" i="0" u="none" strike="noStrike" cap="none">
              <a:solidFill>
                <a:srgbClr val="000000"/>
              </a:solidFill>
              <a:latin typeface="Arial"/>
              <a:ea typeface="Arial"/>
              <a:cs typeface="Arial"/>
              <a:sym typeface="Arial"/>
            </a:endParaRPr>
          </a:p>
        </p:txBody>
      </p:sp>
      <p:sp>
        <p:nvSpPr>
          <p:cNvPr id="1512" name="Google Shape;1512;p114"/>
          <p:cNvSpPr txBox="1"/>
          <p:nvPr/>
        </p:nvSpPr>
        <p:spPr>
          <a:xfrm>
            <a:off x="714375" y="3515641"/>
            <a:ext cx="4614864" cy="70784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a:solidFill>
                  <a:srgbClr val="000000"/>
                </a:solidFill>
                <a:latin typeface="Space Grotesk"/>
                <a:ea typeface="Space Grotesk"/>
                <a:cs typeface="Space Grotesk"/>
                <a:sym typeface="Space Grotesk"/>
              </a:rPr>
              <a:t>Declarative and decoupled from application code.</a:t>
            </a:r>
            <a:endParaRPr sz="1400" b="0" i="0" u="none" strike="noStrike" cap="none">
              <a:solidFill>
                <a:srgbClr val="000000"/>
              </a:solidFill>
              <a:latin typeface="Arial"/>
              <a:ea typeface="Arial"/>
              <a:cs typeface="Arial"/>
              <a:sym typeface="Arial"/>
            </a:endParaRPr>
          </a:p>
        </p:txBody>
      </p:sp>
      <p:sp>
        <p:nvSpPr>
          <p:cNvPr id="1513" name="Google Shape;1513;p114"/>
          <p:cNvSpPr txBox="1"/>
          <p:nvPr/>
        </p:nvSpPr>
        <p:spPr>
          <a:xfrm>
            <a:off x="714375" y="4398692"/>
            <a:ext cx="4614864" cy="10156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a:solidFill>
                  <a:srgbClr val="000000"/>
                </a:solidFill>
                <a:latin typeface="Space Grotesk"/>
                <a:ea typeface="Space Grotesk"/>
                <a:cs typeface="Space Grotesk"/>
                <a:sym typeface="Space Grotesk"/>
              </a:rPr>
              <a:t>Available across all component types, service invocation, and actors.</a:t>
            </a:r>
            <a:endParaRPr sz="1400" b="0" i="0" u="none" strike="noStrike" cap="none">
              <a:solidFill>
                <a:srgbClr val="000000"/>
              </a:solidFill>
              <a:latin typeface="Arial"/>
              <a:ea typeface="Arial"/>
              <a:cs typeface="Arial"/>
              <a:sym typeface="Arial"/>
            </a:endParaRPr>
          </a:p>
        </p:txBody>
      </p:sp>
      <p:grpSp>
        <p:nvGrpSpPr>
          <p:cNvPr id="1514" name="Google Shape;1514;p114"/>
          <p:cNvGrpSpPr/>
          <p:nvPr/>
        </p:nvGrpSpPr>
        <p:grpSpPr>
          <a:xfrm>
            <a:off x="6096000" y="361705"/>
            <a:ext cx="4848239" cy="6281294"/>
            <a:chOff x="5248261" y="361705"/>
            <a:chExt cx="4848239" cy="6281294"/>
          </a:xfrm>
        </p:grpSpPr>
        <p:sp>
          <p:nvSpPr>
            <p:cNvPr id="1515" name="Google Shape;1515;p114"/>
            <p:cNvSpPr/>
            <p:nvPr/>
          </p:nvSpPr>
          <p:spPr>
            <a:xfrm>
              <a:off x="5248261" y="361705"/>
              <a:ext cx="4848239" cy="6281294"/>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516" name="Google Shape;1516;p114"/>
            <p:cNvSpPr txBox="1"/>
            <p:nvPr/>
          </p:nvSpPr>
          <p:spPr>
            <a:xfrm>
              <a:off x="5514978" y="545788"/>
              <a:ext cx="4414839" cy="59093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Resiliency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myresiliency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scopes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0A3069"/>
                  </a:solidFill>
                  <a:latin typeface="Space Grotesk" pitchFamily="2" charset="0"/>
                  <a:cs typeface="Space Grotesk" pitchFamily="2" charset="0"/>
                  <a:sym typeface="Arial"/>
                </a:rPr>
                <a:t>order-processor</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retries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retryForever</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policy</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constant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duration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5s</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maxRetries</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550AE"/>
                  </a:solidFill>
                  <a:latin typeface="Space Grotesk" pitchFamily="2" charset="0"/>
                  <a:cs typeface="Space Grotesk" pitchFamily="2" charset="0"/>
                  <a:sym typeface="Arial"/>
                </a:rPr>
                <a:t>-1</a:t>
              </a:r>
              <a:r>
                <a:rPr lang="en-US" sz="1400" b="0" i="0" u="none" strike="noStrike" cap="none" dirty="0">
                  <a:solidFill>
                    <a:srgbClr val="1F2328"/>
                  </a:solidFill>
                  <a:latin typeface="Space Grotesk" pitchFamily="2" charset="0"/>
                  <a:cs typeface="Space Grotesk" pitchFamily="2" charset="0"/>
                  <a:sym typeface="Arial"/>
                </a:rPr>
                <a:t>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circuitBreakers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simpleCB</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maxRequests</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550AE"/>
                  </a:solidFill>
                  <a:latin typeface="Space Grotesk" pitchFamily="2" charset="0"/>
                  <a:cs typeface="Space Grotesk" pitchFamily="2" charset="0"/>
                  <a:sym typeface="Arial"/>
                </a:rPr>
                <a:t>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timeout</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5s</a:t>
              </a:r>
              <a:r>
                <a:rPr lang="en-US" sz="1400" b="0" i="0" u="none" strike="noStrike" cap="none" dirty="0">
                  <a:solidFill>
                    <a:srgbClr val="1F2328"/>
                  </a:solidFill>
                  <a:latin typeface="Space Grotesk" pitchFamily="2" charset="0"/>
                  <a:cs typeface="Space Grotesk" pitchFamily="2" charset="0"/>
                  <a:sym typeface="Arial"/>
                </a:rPr>
                <a:t>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trip</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consecutiveFailures</a:t>
              </a:r>
              <a:r>
                <a:rPr lang="en-US" sz="1400" b="0" i="0" u="none" strike="noStrike" cap="none" dirty="0">
                  <a:solidFill>
                    <a:srgbClr val="0A3069"/>
                  </a:solidFill>
                  <a:latin typeface="Space Grotesk" pitchFamily="2" charset="0"/>
                  <a:cs typeface="Space Grotesk" pitchFamily="2" charset="0"/>
                  <a:sym typeface="Arial"/>
                </a:rPr>
                <a:t> &gt;= 5</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targets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components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statestore</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outbound</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retry</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retryForever</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circuitBreaker</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simpleCB</a:t>
              </a:r>
              <a:endParaRPr sz="1400" b="0" i="0" u="none" strike="noStrike" cap="none" dirty="0">
                <a:solidFill>
                  <a:srgbClr val="1F2328"/>
                </a:solidFill>
                <a:latin typeface="Space Grotesk" pitchFamily="2" charset="0"/>
                <a:cs typeface="Space Grotesk" pitchFamily="2" charset="0"/>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520"/>
        <p:cNvGrpSpPr/>
        <p:nvPr/>
      </p:nvGrpSpPr>
      <p:grpSpPr>
        <a:xfrm>
          <a:off x="0" y="0"/>
          <a:ext cx="0" cy="0"/>
          <a:chOff x="0" y="0"/>
          <a:chExt cx="0" cy="0"/>
        </a:xfrm>
      </p:grpSpPr>
      <p:sp>
        <p:nvSpPr>
          <p:cNvPr id="1521" name="Google Shape;1521;p11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Hosting modes</a:t>
            </a:r>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525"/>
        <p:cNvGrpSpPr/>
        <p:nvPr/>
      </p:nvGrpSpPr>
      <p:grpSpPr>
        <a:xfrm>
          <a:off x="0" y="0"/>
          <a:ext cx="0" cy="0"/>
          <a:chOff x="0" y="0"/>
          <a:chExt cx="0" cy="0"/>
        </a:xfrm>
      </p:grpSpPr>
      <p:sp>
        <p:nvSpPr>
          <p:cNvPr id="1526" name="Google Shape;1526;p4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Hosting modes</a:t>
            </a:r>
            <a:endParaRPr dirty="0"/>
          </a:p>
        </p:txBody>
      </p:sp>
      <p:grpSp>
        <p:nvGrpSpPr>
          <p:cNvPr id="1527" name="Google Shape;1527;p48"/>
          <p:cNvGrpSpPr/>
          <p:nvPr/>
        </p:nvGrpSpPr>
        <p:grpSpPr>
          <a:xfrm>
            <a:off x="1545814" y="1139589"/>
            <a:ext cx="9470971" cy="1454248"/>
            <a:chOff x="1802078" y="1139589"/>
            <a:chExt cx="9470971" cy="1454248"/>
          </a:xfrm>
        </p:grpSpPr>
        <p:sp>
          <p:nvSpPr>
            <p:cNvPr id="1528" name="Google Shape;1528;p48"/>
            <p:cNvSpPr txBox="1"/>
            <p:nvPr/>
          </p:nvSpPr>
          <p:spPr>
            <a:xfrm>
              <a:off x="2696520" y="1139589"/>
              <a:ext cx="225079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dirty="0">
                  <a:solidFill>
                    <a:srgbClr val="000000"/>
                  </a:solidFill>
                  <a:latin typeface="Space Grotesk"/>
                  <a:ea typeface="Space Grotesk"/>
                  <a:cs typeface="Space Grotesk"/>
                  <a:sym typeface="Space Grotesk"/>
                </a:rPr>
                <a:t>Self-hosted</a:t>
              </a:r>
              <a:endParaRPr sz="2000" b="1" i="0" u="none" strike="noStrike" cap="none" dirty="0">
                <a:solidFill>
                  <a:srgbClr val="000000"/>
                </a:solidFill>
                <a:latin typeface="Space Grotesk"/>
                <a:ea typeface="Space Grotesk"/>
                <a:cs typeface="Space Grotesk"/>
                <a:sym typeface="Space Grotesk"/>
              </a:endParaRPr>
            </a:p>
          </p:txBody>
        </p:sp>
        <p:pic>
          <p:nvPicPr>
            <p:cNvPr id="1529" name="Google Shape;1529;p48"/>
            <p:cNvPicPr preferRelativeResize="0"/>
            <p:nvPr/>
          </p:nvPicPr>
          <p:blipFill rotWithShape="1">
            <a:blip r:embed="rId3">
              <a:alphaModFix/>
            </a:blip>
            <a:srcRect/>
            <a:stretch/>
          </p:blipFill>
          <p:spPr>
            <a:xfrm>
              <a:off x="1802078" y="1190919"/>
              <a:ext cx="720000" cy="720000"/>
            </a:xfrm>
            <a:prstGeom prst="rect">
              <a:avLst/>
            </a:prstGeom>
            <a:noFill/>
            <a:ln>
              <a:noFill/>
            </a:ln>
          </p:spPr>
        </p:pic>
        <p:sp>
          <p:nvSpPr>
            <p:cNvPr id="1530" name="Google Shape;1530;p48"/>
            <p:cNvSpPr txBox="1"/>
            <p:nvPr/>
          </p:nvSpPr>
          <p:spPr>
            <a:xfrm>
              <a:off x="2696518" y="1578215"/>
              <a:ext cx="8576531" cy="101562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r>
                <a:rPr lang="en-US" sz="2000" b="0" i="0" u="none" strike="noStrike" cap="none" dirty="0">
                  <a:solidFill>
                    <a:srgbClr val="000000"/>
                  </a:solidFill>
                  <a:latin typeface="Arial"/>
                  <a:ea typeface="Arial"/>
                  <a:cs typeface="Arial"/>
                  <a:sym typeface="Arial"/>
                </a:rPr>
                <a:t> </a:t>
              </a:r>
              <a:r>
                <a:rPr lang="en-US" sz="2000" b="0" i="0" u="none" strike="noStrike" cap="none" dirty="0">
                  <a:solidFill>
                    <a:srgbClr val="000000"/>
                  </a:solidFill>
                  <a:latin typeface="Space Grotesk"/>
                  <a:ea typeface="Space Grotesk"/>
                  <a:cs typeface="Space Grotesk"/>
                  <a:sym typeface="Space Grotesk"/>
                </a:rPr>
                <a:t>to install Docker images. </a:t>
              </a:r>
              <a:endParaRPr sz="1400" b="0" i="0" u="none" strike="noStrike" cap="none" dirty="0">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any app with a Dapr side car using </a:t>
              </a:r>
              <a:r>
                <a:rPr lang="en-US" sz="2000" b="0" i="0" u="none" strike="noStrike" cap="none" dirty="0" err="1">
                  <a:solidFill>
                    <a:srgbClr val="000000"/>
                  </a:solidFill>
                  <a:latin typeface="Arial"/>
                  <a:ea typeface="Arial"/>
                  <a:cs typeface="Arial"/>
                  <a:sym typeface="Arial"/>
                </a:rPr>
                <a:t>dapr</a:t>
              </a:r>
              <a:r>
                <a:rPr lang="en-US" sz="2000" b="0" i="0" u="none" strike="noStrike" cap="none" dirty="0">
                  <a:solidFill>
                    <a:srgbClr val="000000"/>
                  </a:solidFill>
                  <a:latin typeface="Arial"/>
                  <a:ea typeface="Arial"/>
                  <a:cs typeface="Arial"/>
                  <a:sym typeface="Arial"/>
                </a:rPr>
                <a:t> run</a:t>
              </a:r>
              <a:r>
                <a:rPr lang="en-US" sz="2000" b="0" i="0" u="none" strike="noStrike" cap="none" dirty="0">
                  <a:solidFill>
                    <a:srgbClr val="000000"/>
                  </a:solidFill>
                  <a:latin typeface="Space Grotesk"/>
                  <a:ea typeface="Space Grotesk"/>
                  <a:cs typeface="Space Grotesk"/>
                  <a:sym typeface="Space Grotesk"/>
                </a:rPr>
                <a:t>.</a:t>
              </a:r>
              <a:endParaRPr sz="2000" b="0" i="0" u="none" strike="noStrike" cap="none" dirty="0">
                <a:solidFill>
                  <a:srgbClr val="000000"/>
                </a:solidFill>
                <a:latin typeface="Space Grotesk"/>
                <a:ea typeface="Space Grotesk"/>
                <a:cs typeface="Space Grotesk"/>
                <a:sym typeface="Space Grotesk"/>
              </a:endParaRPr>
            </a:p>
          </p:txBody>
        </p:sp>
      </p:grpSp>
      <p:grpSp>
        <p:nvGrpSpPr>
          <p:cNvPr id="1531" name="Google Shape;1531;p48"/>
          <p:cNvGrpSpPr/>
          <p:nvPr/>
        </p:nvGrpSpPr>
        <p:grpSpPr>
          <a:xfrm>
            <a:off x="1545814" y="2635702"/>
            <a:ext cx="9470973" cy="1895208"/>
            <a:chOff x="1802078" y="2865866"/>
            <a:chExt cx="9470973" cy="1895208"/>
          </a:xfrm>
        </p:grpSpPr>
        <p:sp>
          <p:nvSpPr>
            <p:cNvPr id="1532" name="Google Shape;1532;p48"/>
            <p:cNvSpPr txBox="1"/>
            <p:nvPr/>
          </p:nvSpPr>
          <p:spPr>
            <a:xfrm>
              <a:off x="2683415" y="2865866"/>
              <a:ext cx="3415402"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a:solidFill>
                    <a:srgbClr val="000000"/>
                  </a:solidFill>
                  <a:latin typeface="Space Grotesk"/>
                  <a:ea typeface="Space Grotesk"/>
                  <a:cs typeface="Space Grotesk"/>
                  <a:sym typeface="Space Grotesk"/>
                </a:rPr>
                <a:t>Virtual/Physical machines</a:t>
              </a:r>
              <a:endParaRPr sz="2000" b="1" i="0" u="none" strike="noStrike" cap="none">
                <a:solidFill>
                  <a:srgbClr val="000000"/>
                </a:solidFill>
                <a:latin typeface="Space Grotesk"/>
                <a:ea typeface="Space Grotesk"/>
                <a:cs typeface="Space Grotesk"/>
                <a:sym typeface="Space Grotesk"/>
              </a:endParaRPr>
            </a:p>
          </p:txBody>
        </p:sp>
        <p:pic>
          <p:nvPicPr>
            <p:cNvPr id="1533" name="Google Shape;1533;p48"/>
            <p:cNvPicPr preferRelativeResize="0"/>
            <p:nvPr/>
          </p:nvPicPr>
          <p:blipFill rotWithShape="1">
            <a:blip r:embed="rId4">
              <a:alphaModFix/>
            </a:blip>
            <a:srcRect/>
            <a:stretch/>
          </p:blipFill>
          <p:spPr>
            <a:xfrm>
              <a:off x="1802078" y="2923787"/>
              <a:ext cx="720000" cy="720000"/>
            </a:xfrm>
            <a:prstGeom prst="rect">
              <a:avLst/>
            </a:prstGeom>
            <a:noFill/>
            <a:ln>
              <a:noFill/>
            </a:ln>
          </p:spPr>
        </p:pic>
        <p:sp>
          <p:nvSpPr>
            <p:cNvPr id="1534" name="Google Shape;1534;p48"/>
            <p:cNvSpPr txBox="1"/>
            <p:nvPr/>
          </p:nvSpPr>
          <p:spPr>
            <a:xfrm>
              <a:off x="2696519" y="3283787"/>
              <a:ext cx="8576532" cy="147728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Self-deploy Dapr control plane and </a:t>
              </a:r>
              <a:r>
                <a:rPr lang="en-US" sz="2000" b="0" i="0" u="none" strike="noStrike" cap="none" dirty="0" err="1">
                  <a:solidFill>
                    <a:srgbClr val="000000"/>
                  </a:solidFill>
                  <a:latin typeface="Space Grotesk"/>
                  <a:ea typeface="Space Grotesk"/>
                  <a:cs typeface="Space Grotesk"/>
                  <a:sym typeface="Space Grotesk"/>
                </a:rPr>
                <a:t>Hashicorp</a:t>
              </a:r>
              <a:r>
                <a:rPr lang="en-US" sz="2000" b="0" i="0" u="none" strike="noStrike" cap="none" dirty="0">
                  <a:solidFill>
                    <a:srgbClr val="000000"/>
                  </a:solidFill>
                  <a:latin typeface="Space Grotesk"/>
                  <a:ea typeface="Space Grotesk"/>
                  <a:cs typeface="Space Grotesk"/>
                  <a:sym typeface="Space Grotesk"/>
                </a:rPr>
                <a:t> Consul per machine. </a:t>
              </a:r>
              <a:endParaRPr sz="1400" b="0" i="0" u="none" strike="noStrike" cap="none" dirty="0">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Use the Dapr Installer Bundle for </a:t>
              </a:r>
              <a:r>
                <a:rPr lang="en-US" sz="2000" b="0" i="0" u="none" strike="noStrike" cap="none" dirty="0" err="1">
                  <a:solidFill>
                    <a:srgbClr val="000000"/>
                  </a:solidFill>
                  <a:latin typeface="Space Grotesk"/>
                  <a:ea typeface="Space Grotesk"/>
                  <a:cs typeface="Space Grotesk"/>
                  <a:sym typeface="Space Grotesk"/>
                </a:rPr>
                <a:t>airgapped</a:t>
              </a:r>
              <a:r>
                <a:rPr lang="en-US" sz="2000" b="0" i="0" u="none" strike="noStrike" cap="none" dirty="0">
                  <a:solidFill>
                    <a:srgbClr val="000000"/>
                  </a:solidFill>
                  <a:latin typeface="Space Grotesk"/>
                  <a:ea typeface="Space Grotesk"/>
                  <a:cs typeface="Space Grotesk"/>
                  <a:sym typeface="Space Grotesk"/>
                </a:rPr>
                <a:t> environments.</a:t>
              </a:r>
              <a:endParaRPr sz="1400" b="0" i="0" u="none" strike="noStrike" cap="none" dirty="0">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any app with a Dapr side car using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run</a:t>
              </a:r>
              <a:r>
                <a:rPr lang="en-US" sz="2000" b="0" i="0" u="none" strike="noStrike" cap="none" dirty="0">
                  <a:solidFill>
                    <a:srgbClr val="000000"/>
                  </a:solidFill>
                  <a:latin typeface="Space Grotesk"/>
                  <a:ea typeface="Space Grotesk"/>
                  <a:cs typeface="Space Grotesk"/>
                  <a:sym typeface="Space Grotesk"/>
                </a:rPr>
                <a:t>.</a:t>
              </a:r>
              <a:endParaRPr sz="2000" b="0" i="0" u="none" strike="noStrike" cap="none" dirty="0">
                <a:solidFill>
                  <a:srgbClr val="000000"/>
                </a:solidFill>
                <a:latin typeface="Space Grotesk"/>
                <a:ea typeface="Space Grotesk"/>
                <a:cs typeface="Space Grotesk"/>
                <a:sym typeface="Space Grotesk"/>
              </a:endParaRPr>
            </a:p>
          </p:txBody>
        </p:sp>
      </p:grpSp>
      <p:grpSp>
        <p:nvGrpSpPr>
          <p:cNvPr id="1535" name="Google Shape;1535;p48"/>
          <p:cNvGrpSpPr/>
          <p:nvPr/>
        </p:nvGrpSpPr>
        <p:grpSpPr>
          <a:xfrm>
            <a:off x="1545814" y="4570531"/>
            <a:ext cx="9898746" cy="1892253"/>
            <a:chOff x="1802078" y="4570531"/>
            <a:chExt cx="9898746" cy="1892253"/>
          </a:xfrm>
        </p:grpSpPr>
        <p:sp>
          <p:nvSpPr>
            <p:cNvPr id="1536" name="Google Shape;1536;p48"/>
            <p:cNvSpPr txBox="1"/>
            <p:nvPr/>
          </p:nvSpPr>
          <p:spPr>
            <a:xfrm>
              <a:off x="2696519" y="4570531"/>
              <a:ext cx="268979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a:solidFill>
                    <a:srgbClr val="000000"/>
                  </a:solidFill>
                  <a:latin typeface="Space Grotesk"/>
                  <a:ea typeface="Space Grotesk"/>
                  <a:cs typeface="Space Grotesk"/>
                  <a:sym typeface="Space Grotesk"/>
                </a:rPr>
                <a:t>Kubernetes</a:t>
              </a:r>
              <a:endParaRPr sz="2000" b="1" i="0" u="none" strike="noStrike" cap="none">
                <a:solidFill>
                  <a:srgbClr val="000000"/>
                </a:solidFill>
                <a:latin typeface="Space Grotesk"/>
                <a:ea typeface="Space Grotesk"/>
                <a:cs typeface="Space Grotesk"/>
                <a:sym typeface="Space Grotesk"/>
              </a:endParaRPr>
            </a:p>
          </p:txBody>
        </p:sp>
        <p:pic>
          <p:nvPicPr>
            <p:cNvPr id="1537" name="Google Shape;1537;p48"/>
            <p:cNvPicPr preferRelativeResize="0"/>
            <p:nvPr/>
          </p:nvPicPr>
          <p:blipFill rotWithShape="1">
            <a:blip r:embed="rId5">
              <a:alphaModFix/>
            </a:blip>
            <a:srcRect/>
            <a:stretch/>
          </p:blipFill>
          <p:spPr>
            <a:xfrm>
              <a:off x="1802078" y="4712100"/>
              <a:ext cx="637500" cy="612000"/>
            </a:xfrm>
            <a:prstGeom prst="rect">
              <a:avLst/>
            </a:prstGeom>
            <a:noFill/>
            <a:ln>
              <a:noFill/>
            </a:ln>
          </p:spPr>
        </p:pic>
        <p:sp>
          <p:nvSpPr>
            <p:cNvPr id="1538" name="Google Shape;1538;p48"/>
            <p:cNvSpPr txBox="1"/>
            <p:nvPr/>
          </p:nvSpPr>
          <p:spPr>
            <a:xfrm>
              <a:off x="2683413" y="4985497"/>
              <a:ext cx="9017411" cy="147728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-k</a:t>
              </a:r>
              <a:r>
                <a:rPr lang="en-US" sz="2000" b="0" i="0" u="none" strike="noStrike" cap="none" dirty="0">
                  <a:solidFill>
                    <a:srgbClr val="000000"/>
                  </a:solidFill>
                  <a:latin typeface="Arial"/>
                  <a:ea typeface="Arial"/>
                  <a:cs typeface="Arial"/>
                  <a:sym typeface="Arial"/>
                </a:rPr>
                <a:t> </a:t>
              </a:r>
              <a:r>
                <a:rPr lang="en-US" sz="2000" b="0" i="0" u="none" strike="noStrike" cap="none" dirty="0">
                  <a:solidFill>
                    <a:srgbClr val="000000"/>
                  </a:solidFill>
                  <a:latin typeface="Space Grotesk"/>
                  <a:ea typeface="Space Grotesk"/>
                  <a:cs typeface="Space Grotesk"/>
                  <a:sym typeface="Space Grotesk"/>
                </a:rPr>
                <a:t>to install Dapr (or use Helm). Integrated Dapr control plane. Deploys placement, operator, sentry and injector pods.</a:t>
              </a:r>
              <a:endParaRPr sz="1400" b="0" i="0" u="none" strike="noStrike" cap="none" dirty="0">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Automatically injects a Dapr sidecar into all annotated pods.</a:t>
              </a:r>
              <a:endParaRPr sz="2000" b="0" i="0" u="none" strike="noStrike" cap="none" dirty="0">
                <a:solidFill>
                  <a:srgbClr val="000000"/>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525">
          <a:extLst>
            <a:ext uri="{FF2B5EF4-FFF2-40B4-BE49-F238E27FC236}">
              <a16:creationId xmlns:a16="http://schemas.microsoft.com/office/drawing/2014/main" id="{4CF31655-D6B4-1C7E-DFFF-D645AD9AD3A9}"/>
            </a:ext>
          </a:extLst>
        </p:cNvPr>
        <p:cNvGrpSpPr/>
        <p:nvPr/>
      </p:nvGrpSpPr>
      <p:grpSpPr>
        <a:xfrm>
          <a:off x="0" y="0"/>
          <a:ext cx="0" cy="0"/>
          <a:chOff x="0" y="0"/>
          <a:chExt cx="0" cy="0"/>
        </a:xfrm>
      </p:grpSpPr>
      <p:sp>
        <p:nvSpPr>
          <p:cNvPr id="1526" name="Google Shape;1526;p48">
            <a:extLst>
              <a:ext uri="{FF2B5EF4-FFF2-40B4-BE49-F238E27FC236}">
                <a16:creationId xmlns:a16="http://schemas.microsoft.com/office/drawing/2014/main" id="{25257176-78D2-48CD-4C60-74DAA23A153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Hosting modes</a:t>
            </a:r>
            <a:endParaRPr dirty="0"/>
          </a:p>
        </p:txBody>
      </p:sp>
      <p:grpSp>
        <p:nvGrpSpPr>
          <p:cNvPr id="3" name="Group 2">
            <a:extLst>
              <a:ext uri="{FF2B5EF4-FFF2-40B4-BE49-F238E27FC236}">
                <a16:creationId xmlns:a16="http://schemas.microsoft.com/office/drawing/2014/main" id="{8EB6AF62-91CB-2C06-DACC-CD80D353C002}"/>
              </a:ext>
            </a:extLst>
          </p:cNvPr>
          <p:cNvGrpSpPr/>
          <p:nvPr/>
        </p:nvGrpSpPr>
        <p:grpSpPr>
          <a:xfrm>
            <a:off x="1594419" y="1139589"/>
            <a:ext cx="9422366" cy="1454248"/>
            <a:chOff x="1594419" y="1139589"/>
            <a:chExt cx="9422366" cy="1454248"/>
          </a:xfrm>
        </p:grpSpPr>
        <p:pic>
          <p:nvPicPr>
            <p:cNvPr id="2" name="Google Shape;2081;p74">
              <a:extLst>
                <a:ext uri="{FF2B5EF4-FFF2-40B4-BE49-F238E27FC236}">
                  <a16:creationId xmlns:a16="http://schemas.microsoft.com/office/drawing/2014/main" id="{2C139D92-6AC9-A0A3-0C92-983998088806}"/>
                </a:ext>
              </a:extLst>
            </p:cNvPr>
            <p:cNvPicPr preferRelativeResize="0"/>
            <p:nvPr/>
          </p:nvPicPr>
          <p:blipFill rotWithShape="1">
            <a:blip r:embed="rId3">
              <a:alphaModFix/>
            </a:blip>
            <a:srcRect/>
            <a:stretch/>
          </p:blipFill>
          <p:spPr>
            <a:xfrm>
              <a:off x="1594419" y="1242249"/>
              <a:ext cx="720000" cy="720000"/>
            </a:xfrm>
            <a:prstGeom prst="rect">
              <a:avLst/>
            </a:prstGeom>
            <a:noFill/>
            <a:ln>
              <a:noFill/>
            </a:ln>
          </p:spPr>
        </p:pic>
        <p:grpSp>
          <p:nvGrpSpPr>
            <p:cNvPr id="1527" name="Google Shape;1527;p48">
              <a:extLst>
                <a:ext uri="{FF2B5EF4-FFF2-40B4-BE49-F238E27FC236}">
                  <a16:creationId xmlns:a16="http://schemas.microsoft.com/office/drawing/2014/main" id="{A56A86B1-9EEB-BCE9-B1D4-576E43BA90AA}"/>
                </a:ext>
              </a:extLst>
            </p:cNvPr>
            <p:cNvGrpSpPr/>
            <p:nvPr/>
          </p:nvGrpSpPr>
          <p:grpSpPr>
            <a:xfrm>
              <a:off x="2440254" y="1139589"/>
              <a:ext cx="8576531" cy="1454248"/>
              <a:chOff x="2696518" y="1139589"/>
              <a:chExt cx="8576531" cy="1454248"/>
            </a:xfrm>
          </p:grpSpPr>
          <p:sp>
            <p:nvSpPr>
              <p:cNvPr id="1528" name="Google Shape;1528;p48">
                <a:extLst>
                  <a:ext uri="{FF2B5EF4-FFF2-40B4-BE49-F238E27FC236}">
                    <a16:creationId xmlns:a16="http://schemas.microsoft.com/office/drawing/2014/main" id="{7AF6107D-22E4-4C4E-67AC-AA35BF97AB9B}"/>
                  </a:ext>
                </a:extLst>
              </p:cNvPr>
              <p:cNvSpPr txBox="1"/>
              <p:nvPr/>
            </p:nvSpPr>
            <p:spPr>
              <a:xfrm>
                <a:off x="2696520" y="1139589"/>
                <a:ext cx="2250793" cy="55395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dirty="0">
                    <a:solidFill>
                      <a:srgbClr val="000000"/>
                    </a:solidFill>
                    <a:latin typeface="Space Grotesk"/>
                    <a:ea typeface="Space Grotesk"/>
                    <a:cs typeface="Space Grotesk"/>
                    <a:sym typeface="Space Grotesk"/>
                  </a:rPr>
                  <a:t>Serverless</a:t>
                </a:r>
                <a:endParaRPr sz="2000" b="1" i="0" u="none" strike="noStrike" cap="none" dirty="0">
                  <a:solidFill>
                    <a:srgbClr val="000000"/>
                  </a:solidFill>
                  <a:latin typeface="Space Grotesk"/>
                  <a:ea typeface="Space Grotesk"/>
                  <a:cs typeface="Space Grotesk"/>
                  <a:sym typeface="Space Grotesk"/>
                </a:endParaRPr>
              </a:p>
            </p:txBody>
          </p:sp>
          <p:sp>
            <p:nvSpPr>
              <p:cNvPr id="1530" name="Google Shape;1530;p48">
                <a:extLst>
                  <a:ext uri="{FF2B5EF4-FFF2-40B4-BE49-F238E27FC236}">
                    <a16:creationId xmlns:a16="http://schemas.microsoft.com/office/drawing/2014/main" id="{0807D9C1-CF02-56C7-3118-EFD77A73D5FB}"/>
                  </a:ext>
                </a:extLst>
              </p:cNvPr>
              <p:cNvSpPr txBox="1"/>
              <p:nvPr/>
            </p:nvSpPr>
            <p:spPr>
              <a:xfrm>
                <a:off x="2696518" y="1578215"/>
                <a:ext cx="8576531" cy="101562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The Dapr side car is hosted by a </a:t>
                </a:r>
                <a:r>
                  <a:rPr lang="en-US" sz="2000" dirty="0">
                    <a:latin typeface="Space Grotesk"/>
                    <a:ea typeface="Space Grotesk"/>
                    <a:cs typeface="Space Grotesk"/>
                    <a:sym typeface="Space Grotesk"/>
                  </a:rPr>
                  <a:t>provider. </a:t>
                </a:r>
                <a:br>
                  <a:rPr lang="en-US" sz="2000" dirty="0">
                    <a:latin typeface="Space Grotesk"/>
                    <a:ea typeface="Space Grotesk"/>
                    <a:cs typeface="Space Grotesk"/>
                    <a:sym typeface="Space Grotesk"/>
                  </a:rPr>
                </a:br>
                <a:r>
                  <a:rPr lang="en-US" sz="2000" b="0" i="0" u="none" strike="noStrike" cap="none" dirty="0">
                    <a:solidFill>
                      <a:srgbClr val="000000"/>
                    </a:solidFill>
                    <a:latin typeface="Space Grotesk"/>
                    <a:ea typeface="Space Grotesk"/>
                    <a:cs typeface="Space Grotesk"/>
                    <a:sym typeface="Space Grotesk"/>
                  </a:rPr>
                  <a:t>You only manage your applications.</a:t>
                </a:r>
                <a:endParaRPr sz="1400" b="0" i="0" u="none" strike="noStrike" cap="none" dirty="0">
                  <a:solidFill>
                    <a:srgbClr val="000000"/>
                  </a:solidFill>
                  <a:latin typeface="Arial"/>
                  <a:ea typeface="Arial"/>
                  <a:cs typeface="Arial"/>
                  <a:sym typeface="Arial"/>
                </a:endParaRPr>
              </a:p>
            </p:txBody>
          </p:sp>
        </p:grpSp>
      </p:grpSp>
    </p:spTree>
    <p:extLst>
      <p:ext uri="{BB962C8B-B14F-4D97-AF65-F5344CB8AC3E}">
        <p14:creationId xmlns:p14="http://schemas.microsoft.com/office/powerpoint/2010/main" val="243042496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4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Local development with the Dapr CLI</a:t>
            </a:r>
            <a:endParaRPr/>
          </a:p>
        </p:txBody>
      </p:sp>
      <p:sp>
        <p:nvSpPr>
          <p:cNvPr id="1544" name="Google Shape;1544;p49"/>
          <p:cNvSpPr/>
          <p:nvPr/>
        </p:nvSpPr>
        <p:spPr>
          <a:xfrm>
            <a:off x="401861" y="1325455"/>
            <a:ext cx="2300088" cy="5199710"/>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1545" name="Google Shape;1545;p49"/>
          <p:cNvGrpSpPr/>
          <p:nvPr/>
        </p:nvGrpSpPr>
        <p:grpSpPr>
          <a:xfrm>
            <a:off x="662454" y="1156668"/>
            <a:ext cx="1832189" cy="544426"/>
            <a:chOff x="8802806" y="862819"/>
            <a:chExt cx="2944846" cy="544426"/>
          </a:xfrm>
        </p:grpSpPr>
        <p:sp>
          <p:nvSpPr>
            <p:cNvPr id="1546" name="Google Shape;1546;p49"/>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547" name="Google Shape;1547;p49"/>
            <p:cNvSpPr txBox="1"/>
            <p:nvPr/>
          </p:nvSpPr>
          <p:spPr>
            <a:xfrm>
              <a:off x="8836815" y="884065"/>
              <a:ext cx="291083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Docker Desktop</a:t>
              </a:r>
              <a:endParaRPr sz="1400" b="0" i="0" u="none" strike="noStrike" cap="none">
                <a:solidFill>
                  <a:srgbClr val="121C29"/>
                </a:solidFill>
                <a:latin typeface="Space Grotesk"/>
                <a:ea typeface="Space Grotesk"/>
                <a:cs typeface="Space Grotesk"/>
                <a:sym typeface="Space Grotesk"/>
              </a:endParaRPr>
            </a:p>
          </p:txBody>
        </p:sp>
      </p:grpSp>
      <p:sp>
        <p:nvSpPr>
          <p:cNvPr id="1548" name="Google Shape;1548;p49"/>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Space Grotesk"/>
                <a:ea typeface="Space Grotesk"/>
                <a:cs typeface="Space Grotesk"/>
                <a:sym typeface="Space Grotesk"/>
              </a:rPr>
              <a:t>https://docs.dapr.io/getting-started/install-dapr-cli/</a:t>
            </a:r>
            <a:endParaRPr sz="1400" b="0" i="0" u="none" strike="noStrike" cap="none">
              <a:solidFill>
                <a:srgbClr val="000000"/>
              </a:solidFill>
              <a:latin typeface="Arial"/>
              <a:ea typeface="Arial"/>
              <a:cs typeface="Arial"/>
              <a:sym typeface="Arial"/>
            </a:endParaRPr>
          </a:p>
        </p:txBody>
      </p:sp>
      <p:sp>
        <p:nvSpPr>
          <p:cNvPr id="1549" name="Google Shape;1549;p49"/>
          <p:cNvSpPr txBox="1"/>
          <p:nvPr/>
        </p:nvSpPr>
        <p:spPr>
          <a:xfrm>
            <a:off x="5044530" y="1393178"/>
            <a:ext cx="282297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endParaRPr sz="2000" b="1" i="0" u="none" strike="noStrike" cap="none" dirty="0">
              <a:solidFill>
                <a:srgbClr val="000000"/>
              </a:solidFill>
              <a:latin typeface="Courier New" panose="02070309020205020404" pitchFamily="49" charset="0"/>
              <a:cs typeface="Courier New" panose="02070309020205020404" pitchFamily="49" charset="0"/>
              <a:sym typeface="Arial"/>
            </a:endParaRPr>
          </a:p>
        </p:txBody>
      </p:sp>
      <p:grpSp>
        <p:nvGrpSpPr>
          <p:cNvPr id="1550" name="Google Shape;1550;p49"/>
          <p:cNvGrpSpPr/>
          <p:nvPr/>
        </p:nvGrpSpPr>
        <p:grpSpPr>
          <a:xfrm>
            <a:off x="5584685" y="2440105"/>
            <a:ext cx="1855000" cy="1890000"/>
            <a:chOff x="3447990" y="2725615"/>
            <a:chExt cx="1855000" cy="1890000"/>
          </a:xfrm>
        </p:grpSpPr>
        <p:pic>
          <p:nvPicPr>
            <p:cNvPr id="1551" name="Google Shape;1551;p49"/>
            <p:cNvPicPr preferRelativeResize="0"/>
            <p:nvPr/>
          </p:nvPicPr>
          <p:blipFill rotWithShape="1">
            <a:blip r:embed="rId3">
              <a:alphaModFix/>
            </a:blip>
            <a:srcRect/>
            <a:stretch/>
          </p:blipFill>
          <p:spPr>
            <a:xfrm>
              <a:off x="3447990" y="2725615"/>
              <a:ext cx="1855000" cy="1890000"/>
            </a:xfrm>
            <a:prstGeom prst="rect">
              <a:avLst/>
            </a:prstGeom>
            <a:noFill/>
            <a:ln>
              <a:noFill/>
            </a:ln>
          </p:spPr>
        </p:pic>
        <p:sp>
          <p:nvSpPr>
            <p:cNvPr id="1552" name="Google Shape;1552;p49"/>
            <p:cNvSpPr txBox="1"/>
            <p:nvPr/>
          </p:nvSpPr>
          <p:spPr>
            <a:xfrm>
              <a:off x="3596452" y="330247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556" name="Google Shape;1556;p49"/>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557" name="Google Shape;1557;p49"/>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558" name="Google Shape;1558;p49"/>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559" name="Google Shape;1559;p49"/>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560" name="Google Shape;1560;p49"/>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565" name="Google Shape;1565;p49"/>
          <p:cNvCxnSpPr>
            <a:cxnSpLocks/>
            <a:stCxn id="1566" idx="6"/>
            <a:endCxn id="1556" idx="1"/>
          </p:cNvCxnSpPr>
          <p:nvPr/>
        </p:nvCxnSpPr>
        <p:spPr>
          <a:xfrm flipV="1">
            <a:off x="7389307" y="1523862"/>
            <a:ext cx="3138369" cy="2463958"/>
          </a:xfrm>
          <a:prstGeom prst="bentConnector3">
            <a:avLst>
              <a:gd name="adj1" fmla="val 66094"/>
            </a:avLst>
          </a:prstGeom>
          <a:noFill/>
          <a:ln w="19050" cap="flat" cmpd="sng">
            <a:solidFill>
              <a:schemeClr val="dk1"/>
            </a:solidFill>
            <a:prstDash val="solid"/>
            <a:miter lim="800000"/>
            <a:headEnd type="triangle" w="lg" len="lg"/>
            <a:tailEnd type="triangle" w="lg" len="lg"/>
          </a:ln>
        </p:spPr>
      </p:cxnSp>
      <p:cxnSp>
        <p:nvCxnSpPr>
          <p:cNvPr id="1567" name="Google Shape;1567;p49"/>
          <p:cNvCxnSpPr>
            <a:stCxn id="1566" idx="6"/>
            <a:endCxn id="1559" idx="1"/>
          </p:cNvCxnSpPr>
          <p:nvPr/>
        </p:nvCxnSpPr>
        <p:spPr>
          <a:xfrm rot="10800000" flipH="1">
            <a:off x="7389307" y="2639320"/>
            <a:ext cx="3138300" cy="1348500"/>
          </a:xfrm>
          <a:prstGeom prst="bentConnector3">
            <a:avLst>
              <a:gd name="adj1" fmla="val 66224"/>
            </a:avLst>
          </a:prstGeom>
          <a:noFill/>
          <a:ln w="19050" cap="flat" cmpd="sng">
            <a:solidFill>
              <a:schemeClr val="dk1"/>
            </a:solidFill>
            <a:prstDash val="solid"/>
            <a:miter lim="800000"/>
            <a:headEnd type="triangle" w="lg" len="lg"/>
            <a:tailEnd type="triangle" w="lg" len="lg"/>
          </a:ln>
        </p:spPr>
      </p:cxnSp>
      <p:cxnSp>
        <p:nvCxnSpPr>
          <p:cNvPr id="1568" name="Google Shape;1568;p49"/>
          <p:cNvCxnSpPr>
            <a:stCxn id="1558" idx="1"/>
            <a:endCxn id="1566" idx="6"/>
          </p:cNvCxnSpPr>
          <p:nvPr/>
        </p:nvCxnSpPr>
        <p:spPr>
          <a:xfrm flipH="1">
            <a:off x="7389376" y="3754514"/>
            <a:ext cx="3138300" cy="233400"/>
          </a:xfrm>
          <a:prstGeom prst="bentConnector3">
            <a:avLst>
              <a:gd name="adj1" fmla="val 33679"/>
            </a:avLst>
          </a:prstGeom>
          <a:noFill/>
          <a:ln w="19050" cap="flat" cmpd="sng">
            <a:solidFill>
              <a:schemeClr val="dk1"/>
            </a:solidFill>
            <a:prstDash val="solid"/>
            <a:miter lim="800000"/>
            <a:headEnd type="triangle" w="lg" len="lg"/>
            <a:tailEnd type="triangle" w="lg" len="lg"/>
          </a:ln>
        </p:spPr>
      </p:cxnSp>
      <p:sp>
        <p:nvSpPr>
          <p:cNvPr id="1566" name="Google Shape;1566;p49"/>
          <p:cNvSpPr/>
          <p:nvPr/>
        </p:nvSpPr>
        <p:spPr>
          <a:xfrm>
            <a:off x="7320727" y="3953530"/>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1569" name="Google Shape;1569;p49"/>
          <p:cNvCxnSpPr>
            <a:stCxn id="1566" idx="6"/>
            <a:endCxn id="1560" idx="1"/>
          </p:cNvCxnSpPr>
          <p:nvPr/>
        </p:nvCxnSpPr>
        <p:spPr>
          <a:xfrm>
            <a:off x="7389307" y="3987820"/>
            <a:ext cx="3138300" cy="882000"/>
          </a:xfrm>
          <a:prstGeom prst="bentConnector3">
            <a:avLst>
              <a:gd name="adj1" fmla="val 66330"/>
            </a:avLst>
          </a:prstGeom>
          <a:noFill/>
          <a:ln w="19050" cap="flat" cmpd="sng">
            <a:solidFill>
              <a:schemeClr val="dk1"/>
            </a:solidFill>
            <a:prstDash val="solid"/>
            <a:miter lim="800000"/>
            <a:headEnd type="triangle" w="lg" len="lg"/>
            <a:tailEnd type="triangle" w="lg" len="lg"/>
          </a:ln>
        </p:spPr>
      </p:cxnSp>
      <p:cxnSp>
        <p:nvCxnSpPr>
          <p:cNvPr id="1570" name="Google Shape;1570;p49"/>
          <p:cNvCxnSpPr>
            <a:cxnSpLocks/>
            <a:stCxn id="1566" idx="6"/>
            <a:endCxn id="1557" idx="1"/>
          </p:cNvCxnSpPr>
          <p:nvPr/>
        </p:nvCxnSpPr>
        <p:spPr>
          <a:xfrm>
            <a:off x="7389307" y="3987820"/>
            <a:ext cx="3138369" cy="1997345"/>
          </a:xfrm>
          <a:prstGeom prst="bentConnector3">
            <a:avLst>
              <a:gd name="adj1" fmla="val 66233"/>
            </a:avLst>
          </a:prstGeom>
          <a:noFill/>
          <a:ln w="19050" cap="flat" cmpd="sng">
            <a:solidFill>
              <a:schemeClr val="dk1"/>
            </a:solidFill>
            <a:prstDash val="solid"/>
            <a:miter lim="800000"/>
            <a:headEnd type="triangle" w="lg" len="lg"/>
            <a:tailEnd type="triangle" w="lg" len="lg"/>
          </a:ln>
        </p:spPr>
      </p:cxnSp>
      <p:sp>
        <p:nvSpPr>
          <p:cNvPr id="1554" name="Google Shape;1554;p49"/>
          <p:cNvSpPr/>
          <p:nvPr/>
        </p:nvSpPr>
        <p:spPr>
          <a:xfrm>
            <a:off x="6456018" y="3953530"/>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71" name="Google Shape;1571;p49"/>
          <p:cNvSpPr txBox="1"/>
          <p:nvPr/>
        </p:nvSpPr>
        <p:spPr>
          <a:xfrm>
            <a:off x="7640442" y="36455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Use components</a:t>
            </a:r>
            <a:endParaRPr sz="1200" b="0" i="0" u="none" strike="noStrike" cap="none">
              <a:solidFill>
                <a:srgbClr val="121C29"/>
              </a:solidFill>
              <a:latin typeface="Space Grotesk"/>
              <a:ea typeface="Space Grotesk"/>
              <a:cs typeface="Space Grotesk"/>
              <a:sym typeface="Space Grotesk"/>
            </a:endParaRPr>
          </a:p>
        </p:txBody>
      </p:sp>
      <p:grpSp>
        <p:nvGrpSpPr>
          <p:cNvPr id="3" name="Group 2">
            <a:extLst>
              <a:ext uri="{FF2B5EF4-FFF2-40B4-BE49-F238E27FC236}">
                <a16:creationId xmlns:a16="http://schemas.microsoft.com/office/drawing/2014/main" id="{68085834-F0F0-A72B-5CA2-8A652B1C8C33}"/>
              </a:ext>
            </a:extLst>
          </p:cNvPr>
          <p:cNvGrpSpPr/>
          <p:nvPr/>
        </p:nvGrpSpPr>
        <p:grpSpPr>
          <a:xfrm>
            <a:off x="866285" y="1643406"/>
            <a:ext cx="5589733" cy="4708392"/>
            <a:chOff x="866285" y="1643406"/>
            <a:chExt cx="5589733" cy="4708392"/>
          </a:xfrm>
        </p:grpSpPr>
        <p:cxnSp>
          <p:nvCxnSpPr>
            <p:cNvPr id="1553" name="Google Shape;1553;p49"/>
            <p:cNvCxnSpPr>
              <a:stCxn id="1554" idx="2"/>
              <a:endCxn id="1555" idx="3"/>
            </p:cNvCxnSpPr>
            <p:nvPr/>
          </p:nvCxnSpPr>
          <p:spPr>
            <a:xfrm rot="10800000">
              <a:off x="2306418" y="3980320"/>
              <a:ext cx="4149600" cy="7500"/>
            </a:xfrm>
            <a:prstGeom prst="straightConnector1">
              <a:avLst/>
            </a:prstGeom>
            <a:noFill/>
            <a:ln w="19050" cap="flat" cmpd="sng">
              <a:solidFill>
                <a:schemeClr val="dk1"/>
              </a:solidFill>
              <a:prstDash val="solid"/>
              <a:miter lim="800000"/>
              <a:headEnd type="triangle" w="lg" len="lg"/>
              <a:tailEnd type="triangle" w="lg" len="lg"/>
            </a:ln>
          </p:spPr>
        </p:cxnSp>
        <p:cxnSp>
          <p:nvCxnSpPr>
            <p:cNvPr id="1561" name="Google Shape;1561;p49"/>
            <p:cNvCxnSpPr>
              <a:stCxn id="1554" idx="2"/>
              <a:endCxn id="1562" idx="3"/>
            </p:cNvCxnSpPr>
            <p:nvPr/>
          </p:nvCxnSpPr>
          <p:spPr>
            <a:xfrm rot="10800000">
              <a:off x="2306418" y="2363320"/>
              <a:ext cx="4149600" cy="1624500"/>
            </a:xfrm>
            <a:prstGeom prst="bentConnector3">
              <a:avLst>
                <a:gd name="adj1" fmla="val 50002"/>
              </a:avLst>
            </a:prstGeom>
            <a:noFill/>
            <a:ln w="19050" cap="flat" cmpd="sng">
              <a:solidFill>
                <a:schemeClr val="dk1"/>
              </a:solidFill>
              <a:prstDash val="solid"/>
              <a:miter lim="800000"/>
              <a:headEnd type="triangle" w="lg" len="lg"/>
              <a:tailEnd type="triangle" w="lg" len="lg"/>
            </a:ln>
          </p:spPr>
        </p:cxnSp>
        <p:cxnSp>
          <p:nvCxnSpPr>
            <p:cNvPr id="1563" name="Google Shape;1563;p49"/>
            <p:cNvCxnSpPr>
              <a:stCxn id="1554" idx="2"/>
              <a:endCxn id="1564" idx="3"/>
            </p:cNvCxnSpPr>
            <p:nvPr/>
          </p:nvCxnSpPr>
          <p:spPr>
            <a:xfrm flipH="1">
              <a:off x="2306418" y="3987820"/>
              <a:ext cx="4149600" cy="1644000"/>
            </a:xfrm>
            <a:prstGeom prst="bentConnector3">
              <a:avLst>
                <a:gd name="adj1" fmla="val 50002"/>
              </a:avLst>
            </a:prstGeom>
            <a:noFill/>
            <a:ln w="19050" cap="flat" cmpd="sng">
              <a:solidFill>
                <a:schemeClr val="dk1"/>
              </a:solidFill>
              <a:prstDash val="solid"/>
              <a:miter lim="800000"/>
              <a:headEnd type="triangle" w="lg" len="lg"/>
              <a:tailEnd type="triangle" w="lg" len="lg"/>
            </a:ln>
          </p:spPr>
        </p:cxnSp>
        <p:sp>
          <p:nvSpPr>
            <p:cNvPr id="1572" name="Google Shape;1572;p49"/>
            <p:cNvSpPr txBox="1"/>
            <p:nvPr/>
          </p:nvSpPr>
          <p:spPr>
            <a:xfrm>
              <a:off x="2728145" y="2433513"/>
              <a:ext cx="1601755"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Create mapping table of actor instances and pods</a:t>
              </a:r>
              <a:endParaRPr sz="1200" b="0" i="0" u="none" strike="noStrike" cap="none" dirty="0">
                <a:solidFill>
                  <a:srgbClr val="121C29"/>
                </a:solidFill>
                <a:latin typeface="Space Grotesk"/>
                <a:ea typeface="Space Grotesk"/>
                <a:cs typeface="Space Grotesk"/>
                <a:sym typeface="Space Grotesk"/>
              </a:endParaRPr>
            </a:p>
          </p:txBody>
        </p:sp>
        <p:sp>
          <p:nvSpPr>
            <p:cNvPr id="1573" name="Google Shape;1573;p49"/>
            <p:cNvSpPr txBox="1"/>
            <p:nvPr/>
          </p:nvSpPr>
          <p:spPr>
            <a:xfrm>
              <a:off x="2728145" y="4022390"/>
              <a:ext cx="1716689"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State management &amp;  pub/sub messaging</a:t>
              </a:r>
              <a:endParaRPr sz="1200" b="0" i="0" u="none" strike="noStrike" cap="none" dirty="0">
                <a:solidFill>
                  <a:srgbClr val="121C29"/>
                </a:solidFill>
                <a:latin typeface="Space Grotesk"/>
                <a:ea typeface="Space Grotesk"/>
                <a:cs typeface="Space Grotesk"/>
                <a:sym typeface="Space Grotesk"/>
              </a:endParaRPr>
            </a:p>
          </p:txBody>
        </p:sp>
        <p:sp>
          <p:nvSpPr>
            <p:cNvPr id="1574" name="Google Shape;1574;p49"/>
            <p:cNvSpPr txBox="1"/>
            <p:nvPr/>
          </p:nvSpPr>
          <p:spPr>
            <a:xfrm>
              <a:off x="2728145" y="5676403"/>
              <a:ext cx="171668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Send distributed tracing</a:t>
              </a:r>
              <a:endParaRPr sz="1200" b="0" i="0" u="none" strike="noStrike" cap="none" dirty="0">
                <a:solidFill>
                  <a:srgbClr val="121C29"/>
                </a:solidFill>
                <a:latin typeface="Space Grotesk"/>
                <a:ea typeface="Space Grotesk"/>
                <a:cs typeface="Space Grotesk"/>
                <a:sym typeface="Space Grotesk"/>
              </a:endParaRPr>
            </a:p>
          </p:txBody>
        </p:sp>
        <p:grpSp>
          <p:nvGrpSpPr>
            <p:cNvPr id="1575" name="Google Shape;1575;p49"/>
            <p:cNvGrpSpPr/>
            <p:nvPr/>
          </p:nvGrpSpPr>
          <p:grpSpPr>
            <a:xfrm>
              <a:off x="866286" y="3260402"/>
              <a:ext cx="1440000" cy="1440000"/>
              <a:chOff x="4177175" y="1304587"/>
              <a:chExt cx="1440000" cy="1440000"/>
            </a:xfrm>
          </p:grpSpPr>
          <p:pic>
            <p:nvPicPr>
              <p:cNvPr id="1555" name="Google Shape;1555;p49"/>
              <p:cNvPicPr preferRelativeResize="0"/>
              <p:nvPr/>
            </p:nvPicPr>
            <p:blipFill rotWithShape="1">
              <a:blip r:embed="rId9">
                <a:alphaModFix/>
              </a:blip>
              <a:srcRect/>
              <a:stretch/>
            </p:blipFill>
            <p:spPr>
              <a:xfrm>
                <a:off x="4177175" y="1304587"/>
                <a:ext cx="1440000" cy="1440000"/>
              </a:xfrm>
              <a:prstGeom prst="rect">
                <a:avLst/>
              </a:prstGeom>
              <a:noFill/>
              <a:ln>
                <a:noFill/>
              </a:ln>
            </p:spPr>
          </p:pic>
          <p:pic>
            <p:nvPicPr>
              <p:cNvPr id="1576" name="Google Shape;1576;p49"/>
              <p:cNvPicPr preferRelativeResize="0"/>
              <p:nvPr/>
            </p:nvPicPr>
            <p:blipFill rotWithShape="1">
              <a:blip r:embed="rId10">
                <a:alphaModFix/>
              </a:blip>
              <a:srcRect/>
              <a:stretch/>
            </p:blipFill>
            <p:spPr>
              <a:xfrm>
                <a:off x="4584543" y="1639750"/>
                <a:ext cx="625263" cy="540000"/>
              </a:xfrm>
              <a:prstGeom prst="rect">
                <a:avLst/>
              </a:prstGeom>
              <a:noFill/>
              <a:ln>
                <a:noFill/>
              </a:ln>
            </p:spPr>
          </p:pic>
          <p:sp>
            <p:nvSpPr>
              <p:cNvPr id="1577" name="Google Shape;1577;p49"/>
              <p:cNvSpPr txBox="1"/>
              <p:nvPr/>
            </p:nvSpPr>
            <p:spPr>
              <a:xfrm>
                <a:off x="4318033" y="2195058"/>
                <a:ext cx="1147742"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redis</a:t>
                </a:r>
                <a:endParaRPr sz="1200" b="0" i="0" u="none" strike="noStrike" cap="none">
                  <a:solidFill>
                    <a:srgbClr val="121C29"/>
                  </a:solidFill>
                  <a:latin typeface="Space Grotesk"/>
                  <a:ea typeface="Space Grotesk"/>
                  <a:cs typeface="Space Grotesk"/>
                  <a:sym typeface="Space Grotesk"/>
                </a:endParaRPr>
              </a:p>
            </p:txBody>
          </p:sp>
        </p:grpSp>
        <p:grpSp>
          <p:nvGrpSpPr>
            <p:cNvPr id="1578" name="Google Shape;1578;p49"/>
            <p:cNvGrpSpPr/>
            <p:nvPr/>
          </p:nvGrpSpPr>
          <p:grpSpPr>
            <a:xfrm>
              <a:off x="866285" y="4911798"/>
              <a:ext cx="1440000" cy="1440000"/>
              <a:chOff x="4115227" y="1139318"/>
              <a:chExt cx="1440000" cy="1440000"/>
            </a:xfrm>
          </p:grpSpPr>
          <p:pic>
            <p:nvPicPr>
              <p:cNvPr id="1564" name="Google Shape;1564;p49"/>
              <p:cNvPicPr preferRelativeResize="0"/>
              <p:nvPr/>
            </p:nvPicPr>
            <p:blipFill rotWithShape="1">
              <a:blip r:embed="rId9">
                <a:alphaModFix/>
              </a:blip>
              <a:srcRect/>
              <a:stretch/>
            </p:blipFill>
            <p:spPr>
              <a:xfrm>
                <a:off x="4115227" y="1139318"/>
                <a:ext cx="1440000" cy="1440000"/>
              </a:xfrm>
              <a:prstGeom prst="rect">
                <a:avLst/>
              </a:prstGeom>
              <a:noFill/>
              <a:ln>
                <a:noFill/>
              </a:ln>
            </p:spPr>
          </p:pic>
          <p:pic>
            <p:nvPicPr>
              <p:cNvPr id="1579" name="Google Shape;1579;p49"/>
              <p:cNvPicPr preferRelativeResize="0"/>
              <p:nvPr/>
            </p:nvPicPr>
            <p:blipFill rotWithShape="1">
              <a:blip r:embed="rId11">
                <a:alphaModFix/>
              </a:blip>
              <a:srcRect/>
              <a:stretch/>
            </p:blipFill>
            <p:spPr>
              <a:xfrm>
                <a:off x="4622613" y="1496406"/>
                <a:ext cx="442588" cy="468000"/>
              </a:xfrm>
              <a:prstGeom prst="rect">
                <a:avLst/>
              </a:prstGeom>
              <a:noFill/>
              <a:ln>
                <a:noFill/>
              </a:ln>
            </p:spPr>
          </p:pic>
          <p:sp>
            <p:nvSpPr>
              <p:cNvPr id="1580" name="Google Shape;1580;p49"/>
              <p:cNvSpPr txBox="1"/>
              <p:nvPr/>
            </p:nvSpPr>
            <p:spPr>
              <a:xfrm>
                <a:off x="4236060" y="1984913"/>
                <a:ext cx="1196412"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zipkin</a:t>
                </a:r>
                <a:endParaRPr sz="1200" b="0" i="0" u="none" strike="noStrike" cap="none">
                  <a:solidFill>
                    <a:srgbClr val="121C29"/>
                  </a:solidFill>
                  <a:latin typeface="Space Grotesk"/>
                  <a:ea typeface="Space Grotesk"/>
                  <a:cs typeface="Space Grotesk"/>
                  <a:sym typeface="Space Grotesk"/>
                </a:endParaRPr>
              </a:p>
            </p:txBody>
          </p:sp>
        </p:grpSp>
        <p:grpSp>
          <p:nvGrpSpPr>
            <p:cNvPr id="1581" name="Google Shape;1581;p49"/>
            <p:cNvGrpSpPr/>
            <p:nvPr/>
          </p:nvGrpSpPr>
          <p:grpSpPr>
            <a:xfrm>
              <a:off x="866286" y="1643406"/>
              <a:ext cx="1440000" cy="1440000"/>
              <a:chOff x="1255662" y="2484650"/>
              <a:chExt cx="1440000" cy="1440000"/>
            </a:xfrm>
          </p:grpSpPr>
          <p:grpSp>
            <p:nvGrpSpPr>
              <p:cNvPr id="1582" name="Google Shape;1582;p49"/>
              <p:cNvGrpSpPr/>
              <p:nvPr/>
            </p:nvGrpSpPr>
            <p:grpSpPr>
              <a:xfrm>
                <a:off x="1255662" y="2484650"/>
                <a:ext cx="1440000" cy="1440000"/>
                <a:chOff x="1180035" y="5028470"/>
                <a:chExt cx="1440000" cy="1440000"/>
              </a:xfrm>
            </p:grpSpPr>
            <p:pic>
              <p:nvPicPr>
                <p:cNvPr id="1562" name="Google Shape;1562;p49"/>
                <p:cNvPicPr preferRelativeResize="0"/>
                <p:nvPr/>
              </p:nvPicPr>
              <p:blipFill rotWithShape="1">
                <a:blip r:embed="rId12">
                  <a:alphaModFix/>
                </a:blip>
                <a:srcRect/>
                <a:stretch/>
              </p:blipFill>
              <p:spPr>
                <a:xfrm>
                  <a:off x="1180035" y="5028470"/>
                  <a:ext cx="1440000" cy="1440000"/>
                </a:xfrm>
                <a:prstGeom prst="rect">
                  <a:avLst/>
                </a:prstGeom>
                <a:noFill/>
                <a:ln>
                  <a:noFill/>
                </a:ln>
              </p:spPr>
            </p:pic>
            <p:sp>
              <p:nvSpPr>
                <p:cNvPr id="1583" name="Google Shape;1583;p49"/>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placement</a:t>
                  </a:r>
                  <a:endParaRPr sz="1200" b="0" i="0" u="none" strike="noStrike" cap="none">
                    <a:solidFill>
                      <a:srgbClr val="121C29"/>
                    </a:solidFill>
                    <a:latin typeface="Space Grotesk"/>
                    <a:ea typeface="Space Grotesk"/>
                    <a:cs typeface="Space Grotesk"/>
                    <a:sym typeface="Space Grotesk"/>
                  </a:endParaRPr>
                </a:p>
              </p:txBody>
            </p:sp>
          </p:grpSp>
          <p:pic>
            <p:nvPicPr>
              <p:cNvPr id="1584" name="Google Shape;1584;p49"/>
              <p:cNvPicPr preferRelativeResize="0"/>
              <p:nvPr/>
            </p:nvPicPr>
            <p:blipFill rotWithShape="1">
              <a:blip r:embed="rId13">
                <a:alphaModFix/>
              </a:blip>
              <a:srcRect/>
              <a:stretch/>
            </p:blipFill>
            <p:spPr>
              <a:xfrm>
                <a:off x="1513700" y="2791314"/>
                <a:ext cx="923925" cy="561975"/>
              </a:xfrm>
              <a:prstGeom prst="rect">
                <a:avLst/>
              </a:prstGeom>
              <a:noFill/>
              <a:ln>
                <a:noFill/>
              </a:ln>
            </p:spPr>
          </p:pic>
        </p:grpSp>
      </p:grpSp>
      <p:sp>
        <p:nvSpPr>
          <p:cNvPr id="2" name="Google Shape;1549;p49">
            <a:extLst>
              <a:ext uri="{FF2B5EF4-FFF2-40B4-BE49-F238E27FC236}">
                <a16:creationId xmlns:a16="http://schemas.microsoft.com/office/drawing/2014/main" id="{9CCC89DC-A0E5-98EE-E2E5-729DB77FE12D}"/>
              </a:ext>
            </a:extLst>
          </p:cNvPr>
          <p:cNvSpPr txBox="1"/>
          <p:nvPr/>
        </p:nvSpPr>
        <p:spPr>
          <a:xfrm>
            <a:off x="5044530" y="4976143"/>
            <a:ext cx="282297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run [flags]</a:t>
            </a:r>
            <a:endParaRPr sz="2000" b="1" i="0" u="none" strike="noStrike" cap="none" dirty="0">
              <a:solidFill>
                <a:srgbClr val="000000"/>
              </a:solidFill>
              <a:latin typeface="Courier New" panose="02070309020205020404" pitchFamily="49" charset="0"/>
              <a:cs typeface="Courier New" panose="02070309020205020404" pitchFamily="49"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588"/>
        <p:cNvGrpSpPr/>
        <p:nvPr/>
      </p:nvGrpSpPr>
      <p:grpSpPr>
        <a:xfrm>
          <a:off x="0" y="0"/>
          <a:ext cx="0" cy="0"/>
          <a:chOff x="0" y="0"/>
          <a:chExt cx="0" cy="0"/>
        </a:xfrm>
      </p:grpSpPr>
      <p:pic>
        <p:nvPicPr>
          <p:cNvPr id="1589" name="Google Shape;1589;p116"/>
          <p:cNvPicPr preferRelativeResize="0"/>
          <p:nvPr/>
        </p:nvPicPr>
        <p:blipFill rotWithShape="1">
          <a:blip r:embed="rId3">
            <a:alphaModFix/>
          </a:blip>
          <a:srcRect/>
          <a:stretch/>
        </p:blipFill>
        <p:spPr>
          <a:xfrm>
            <a:off x="7509407" y="1111290"/>
            <a:ext cx="1556374" cy="1620000"/>
          </a:xfrm>
          <a:prstGeom prst="rect">
            <a:avLst/>
          </a:prstGeom>
          <a:noFill/>
          <a:ln>
            <a:noFill/>
          </a:ln>
        </p:spPr>
      </p:pic>
      <p:sp>
        <p:nvSpPr>
          <p:cNvPr id="1590" name="Google Shape;1590;p116"/>
          <p:cNvSpPr/>
          <p:nvPr/>
        </p:nvSpPr>
        <p:spPr>
          <a:xfrm>
            <a:off x="456725" y="1013872"/>
            <a:ext cx="2300088" cy="5341007"/>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1591" name="Google Shape;1591;p116"/>
          <p:cNvGrpSpPr/>
          <p:nvPr/>
        </p:nvGrpSpPr>
        <p:grpSpPr>
          <a:xfrm>
            <a:off x="625651" y="864398"/>
            <a:ext cx="700966" cy="343603"/>
            <a:chOff x="8802806" y="862819"/>
            <a:chExt cx="2944846" cy="343603"/>
          </a:xfrm>
        </p:grpSpPr>
        <p:sp>
          <p:nvSpPr>
            <p:cNvPr id="1592" name="Google Shape;1592;p116"/>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593" name="Google Shape;1593;p116"/>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VM1</a:t>
              </a:r>
              <a:endParaRPr sz="1400" b="0" i="0" u="none" strike="noStrike" cap="none" dirty="0">
                <a:solidFill>
                  <a:srgbClr val="121C29"/>
                </a:solidFill>
                <a:latin typeface="Space Grotesk"/>
                <a:ea typeface="Space Grotesk"/>
                <a:cs typeface="Space Grotesk"/>
                <a:sym typeface="Space Grotesk"/>
              </a:endParaRPr>
            </a:p>
          </p:txBody>
        </p:sp>
      </p:grpSp>
      <p:grpSp>
        <p:nvGrpSpPr>
          <p:cNvPr id="1594" name="Google Shape;1594;p116"/>
          <p:cNvGrpSpPr/>
          <p:nvPr/>
        </p:nvGrpSpPr>
        <p:grpSpPr>
          <a:xfrm>
            <a:off x="1026022" y="1114826"/>
            <a:ext cx="1556373" cy="1620000"/>
            <a:chOff x="1183411" y="1590791"/>
            <a:chExt cx="1815770" cy="1890000"/>
          </a:xfrm>
        </p:grpSpPr>
        <p:pic>
          <p:nvPicPr>
            <p:cNvPr id="1595" name="Google Shape;1595;p116"/>
            <p:cNvPicPr preferRelativeResize="0"/>
            <p:nvPr/>
          </p:nvPicPr>
          <p:blipFill rotWithShape="1">
            <a:blip r:embed="rId4">
              <a:alphaModFix/>
            </a:blip>
            <a:srcRect/>
            <a:stretch/>
          </p:blipFill>
          <p:spPr>
            <a:xfrm>
              <a:off x="1183411" y="1590791"/>
              <a:ext cx="1815770" cy="1890000"/>
            </a:xfrm>
            <a:prstGeom prst="rect">
              <a:avLst/>
            </a:prstGeom>
            <a:noFill/>
            <a:ln>
              <a:noFill/>
            </a:ln>
          </p:spPr>
        </p:pic>
        <p:sp>
          <p:nvSpPr>
            <p:cNvPr id="1596" name="Google Shape;1596;p116"/>
            <p:cNvSpPr txBox="1"/>
            <p:nvPr/>
          </p:nvSpPr>
          <p:spPr>
            <a:xfrm>
              <a:off x="1311417" y="2185651"/>
              <a:ext cx="1149446" cy="32311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chemeClr val="lt1"/>
                  </a:solidFill>
                  <a:latin typeface="Space Grotesk"/>
                  <a:ea typeface="Space Grotesk"/>
                  <a:cs typeface="Space Grotesk"/>
                  <a:sym typeface="Space Grotesk"/>
                </a:rPr>
                <a:t>App A</a:t>
              </a:r>
              <a:endParaRPr sz="1200" b="1" i="0" u="none" strike="noStrike" cap="none" dirty="0">
                <a:solidFill>
                  <a:schemeClr val="lt1"/>
                </a:solidFill>
                <a:latin typeface="Space Grotesk"/>
                <a:ea typeface="Space Grotesk"/>
                <a:cs typeface="Space Grotesk"/>
                <a:sym typeface="Space Grotesk"/>
              </a:endParaRPr>
            </a:p>
          </p:txBody>
        </p:sp>
      </p:grpSp>
      <p:grpSp>
        <p:nvGrpSpPr>
          <p:cNvPr id="1597" name="Google Shape;1597;p116"/>
          <p:cNvGrpSpPr/>
          <p:nvPr/>
        </p:nvGrpSpPr>
        <p:grpSpPr>
          <a:xfrm>
            <a:off x="650933" y="3763348"/>
            <a:ext cx="990000" cy="990000"/>
            <a:chOff x="1255662" y="2316177"/>
            <a:chExt cx="1440000" cy="1440000"/>
          </a:xfrm>
        </p:grpSpPr>
        <p:grpSp>
          <p:nvGrpSpPr>
            <p:cNvPr id="1598" name="Google Shape;1598;p116"/>
            <p:cNvGrpSpPr/>
            <p:nvPr/>
          </p:nvGrpSpPr>
          <p:grpSpPr>
            <a:xfrm>
              <a:off x="1255662" y="2316177"/>
              <a:ext cx="1440000" cy="1440000"/>
              <a:chOff x="1180035" y="4859997"/>
              <a:chExt cx="1440000" cy="1440000"/>
            </a:xfrm>
          </p:grpSpPr>
          <p:pic>
            <p:nvPicPr>
              <p:cNvPr id="1599" name="Google Shape;1599;p116"/>
              <p:cNvPicPr preferRelativeResize="0"/>
              <p:nvPr/>
            </p:nvPicPr>
            <p:blipFill rotWithShape="1">
              <a:blip r:embed="rId5">
                <a:alphaModFix/>
              </a:blip>
              <a:srcRect/>
              <a:stretch/>
            </p:blipFill>
            <p:spPr>
              <a:xfrm>
                <a:off x="1180035" y="4859997"/>
                <a:ext cx="1440000" cy="1440000"/>
              </a:xfrm>
              <a:prstGeom prst="rect">
                <a:avLst/>
              </a:prstGeom>
              <a:noFill/>
              <a:ln>
                <a:noFill/>
              </a:ln>
            </p:spPr>
          </p:pic>
          <p:sp>
            <p:nvSpPr>
              <p:cNvPr id="1600" name="Google Shape;1600;p116"/>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placement</a:t>
                </a:r>
                <a:endParaRPr sz="1000" b="0" i="0" u="none" strike="noStrike" cap="none">
                  <a:solidFill>
                    <a:srgbClr val="121C29"/>
                  </a:solidFill>
                  <a:latin typeface="Space Grotesk"/>
                  <a:ea typeface="Space Grotesk"/>
                  <a:cs typeface="Space Grotesk"/>
                  <a:sym typeface="Space Grotesk"/>
                </a:endParaRPr>
              </a:p>
            </p:txBody>
          </p:sp>
        </p:grpSp>
        <p:pic>
          <p:nvPicPr>
            <p:cNvPr id="1601" name="Google Shape;1601;p116"/>
            <p:cNvPicPr preferRelativeResize="0"/>
            <p:nvPr/>
          </p:nvPicPr>
          <p:blipFill rotWithShape="1">
            <a:blip r:embed="rId6">
              <a:alphaModFix/>
            </a:blip>
            <a:srcRect/>
            <a:stretch/>
          </p:blipFill>
          <p:spPr>
            <a:xfrm>
              <a:off x="1513700" y="2593285"/>
              <a:ext cx="923924" cy="561975"/>
            </a:xfrm>
            <a:prstGeom prst="rect">
              <a:avLst/>
            </a:prstGeom>
            <a:noFill/>
            <a:ln>
              <a:noFill/>
            </a:ln>
          </p:spPr>
        </p:pic>
      </p:grpSp>
      <p:grpSp>
        <p:nvGrpSpPr>
          <p:cNvPr id="1602" name="Google Shape;1602;p116"/>
          <p:cNvGrpSpPr/>
          <p:nvPr/>
        </p:nvGrpSpPr>
        <p:grpSpPr>
          <a:xfrm>
            <a:off x="651584" y="5007482"/>
            <a:ext cx="990000" cy="990000"/>
            <a:chOff x="1255662" y="2245241"/>
            <a:chExt cx="1440000" cy="1440000"/>
          </a:xfrm>
        </p:grpSpPr>
        <p:grpSp>
          <p:nvGrpSpPr>
            <p:cNvPr id="1603" name="Google Shape;1603;p116"/>
            <p:cNvGrpSpPr/>
            <p:nvPr/>
          </p:nvGrpSpPr>
          <p:grpSpPr>
            <a:xfrm>
              <a:off x="1255662" y="2245241"/>
              <a:ext cx="1440000" cy="1440000"/>
              <a:chOff x="1180035" y="4789061"/>
              <a:chExt cx="1440000" cy="1440000"/>
            </a:xfrm>
          </p:grpSpPr>
          <p:pic>
            <p:nvPicPr>
              <p:cNvPr id="1604" name="Google Shape;1604;p116"/>
              <p:cNvPicPr preferRelativeResize="0"/>
              <p:nvPr/>
            </p:nvPicPr>
            <p:blipFill rotWithShape="1">
              <a:blip r:embed="rId5">
                <a:alphaModFix/>
              </a:blip>
              <a:srcRect/>
              <a:stretch/>
            </p:blipFill>
            <p:spPr>
              <a:xfrm>
                <a:off x="1180035" y="4789061"/>
                <a:ext cx="1440000" cy="1440000"/>
              </a:xfrm>
              <a:prstGeom prst="rect">
                <a:avLst/>
              </a:prstGeom>
              <a:noFill/>
              <a:ln>
                <a:noFill/>
              </a:ln>
            </p:spPr>
          </p:pic>
          <p:sp>
            <p:nvSpPr>
              <p:cNvPr id="1605" name="Google Shape;1605;p116"/>
              <p:cNvSpPr txBox="1"/>
              <p:nvPr/>
            </p:nvSpPr>
            <p:spPr>
              <a:xfrm>
                <a:off x="1379279" y="5635532"/>
                <a:ext cx="1041513" cy="3356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a:solidFill>
                      <a:srgbClr val="121C29"/>
                    </a:solidFill>
                    <a:latin typeface="Space Grotesk"/>
                    <a:ea typeface="Space Grotesk"/>
                    <a:cs typeface="Space Grotesk"/>
                    <a:sym typeface="Space Grotesk"/>
                  </a:rPr>
                  <a:t>sentry</a:t>
                </a:r>
                <a:endParaRPr sz="900" b="0" i="0" u="none" strike="noStrike" cap="none">
                  <a:solidFill>
                    <a:srgbClr val="121C29"/>
                  </a:solidFill>
                  <a:latin typeface="Space Grotesk"/>
                  <a:ea typeface="Space Grotesk"/>
                  <a:cs typeface="Space Grotesk"/>
                  <a:sym typeface="Space Grotesk"/>
                </a:endParaRPr>
              </a:p>
            </p:txBody>
          </p:sp>
        </p:grpSp>
        <p:pic>
          <p:nvPicPr>
            <p:cNvPr id="1606" name="Google Shape;1606;p116"/>
            <p:cNvPicPr preferRelativeResize="0"/>
            <p:nvPr/>
          </p:nvPicPr>
          <p:blipFill rotWithShape="1">
            <a:blip r:embed="rId6">
              <a:alphaModFix/>
            </a:blip>
            <a:srcRect/>
            <a:stretch/>
          </p:blipFill>
          <p:spPr>
            <a:xfrm>
              <a:off x="1513700" y="2522349"/>
              <a:ext cx="923924" cy="561975"/>
            </a:xfrm>
            <a:prstGeom prst="rect">
              <a:avLst/>
            </a:prstGeom>
            <a:noFill/>
            <a:ln>
              <a:noFill/>
            </a:ln>
          </p:spPr>
        </p:pic>
      </p:grpSp>
      <p:grpSp>
        <p:nvGrpSpPr>
          <p:cNvPr id="1607" name="Google Shape;1607;p116"/>
          <p:cNvGrpSpPr/>
          <p:nvPr/>
        </p:nvGrpSpPr>
        <p:grpSpPr>
          <a:xfrm>
            <a:off x="632884" y="2519215"/>
            <a:ext cx="990000" cy="990000"/>
            <a:chOff x="651352" y="2730246"/>
            <a:chExt cx="990000" cy="990000"/>
          </a:xfrm>
        </p:grpSpPr>
        <p:pic>
          <p:nvPicPr>
            <p:cNvPr id="1608" name="Google Shape;1608;p116"/>
            <p:cNvPicPr preferRelativeResize="0"/>
            <p:nvPr/>
          </p:nvPicPr>
          <p:blipFill rotWithShape="1">
            <a:blip r:embed="rId7">
              <a:alphaModFix/>
            </a:blip>
            <a:srcRect/>
            <a:stretch/>
          </p:blipFill>
          <p:spPr>
            <a:xfrm>
              <a:off x="651352" y="2730246"/>
              <a:ext cx="990000" cy="990000"/>
            </a:xfrm>
            <a:prstGeom prst="rect">
              <a:avLst/>
            </a:prstGeom>
            <a:noFill/>
            <a:ln>
              <a:noFill/>
            </a:ln>
          </p:spPr>
        </p:pic>
        <p:pic>
          <p:nvPicPr>
            <p:cNvPr id="1609" name="Google Shape;1609;p116"/>
            <p:cNvPicPr preferRelativeResize="0"/>
            <p:nvPr/>
          </p:nvPicPr>
          <p:blipFill rotWithShape="1">
            <a:blip r:embed="rId8">
              <a:alphaModFix/>
            </a:blip>
            <a:srcRect/>
            <a:stretch/>
          </p:blipFill>
          <p:spPr>
            <a:xfrm>
              <a:off x="969164" y="2888874"/>
              <a:ext cx="354375" cy="360000"/>
            </a:xfrm>
            <a:prstGeom prst="rect">
              <a:avLst/>
            </a:prstGeom>
            <a:noFill/>
            <a:ln>
              <a:noFill/>
            </a:ln>
          </p:spPr>
        </p:pic>
        <p:sp>
          <p:nvSpPr>
            <p:cNvPr id="1610" name="Google Shape;1610;p116"/>
            <p:cNvSpPr txBox="1"/>
            <p:nvPr/>
          </p:nvSpPr>
          <p:spPr>
            <a:xfrm>
              <a:off x="693258" y="3294867"/>
              <a:ext cx="899706"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Consul</a:t>
              </a:r>
              <a:endParaRPr sz="1000" b="0" i="0" u="none" strike="noStrike" cap="none">
                <a:solidFill>
                  <a:srgbClr val="121C29"/>
                </a:solidFill>
                <a:latin typeface="Space Grotesk"/>
                <a:ea typeface="Space Grotesk"/>
                <a:cs typeface="Space Grotesk"/>
                <a:sym typeface="Space Grotesk"/>
              </a:endParaRPr>
            </a:p>
          </p:txBody>
        </p:sp>
      </p:grpSp>
      <p:sp>
        <p:nvSpPr>
          <p:cNvPr id="1611" name="Google Shape;1611;p116"/>
          <p:cNvSpPr txBox="1"/>
          <p:nvPr/>
        </p:nvSpPr>
        <p:spPr>
          <a:xfrm>
            <a:off x="1641584" y="2878667"/>
            <a:ext cx="692330"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Leader</a:t>
            </a:r>
            <a:endParaRPr sz="1000" b="0" i="0" u="none" strike="noStrike" cap="none" dirty="0">
              <a:solidFill>
                <a:srgbClr val="121C29"/>
              </a:solidFill>
              <a:latin typeface="Space Grotesk"/>
              <a:ea typeface="Space Grotesk"/>
              <a:cs typeface="Space Grotesk"/>
              <a:sym typeface="Space Grotesk"/>
            </a:endParaRPr>
          </a:p>
        </p:txBody>
      </p:sp>
      <p:sp>
        <p:nvSpPr>
          <p:cNvPr id="1612" name="Google Shape;1612;p116"/>
          <p:cNvSpPr txBox="1"/>
          <p:nvPr/>
        </p:nvSpPr>
        <p:spPr>
          <a:xfrm>
            <a:off x="1641584" y="4048540"/>
            <a:ext cx="1019463"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Actor placement</a:t>
            </a:r>
            <a:endParaRPr sz="1000" b="0" i="0" u="none" strike="noStrike" cap="none" dirty="0">
              <a:solidFill>
                <a:srgbClr val="121C29"/>
              </a:solidFill>
              <a:latin typeface="Space Grotesk"/>
              <a:ea typeface="Space Grotesk"/>
              <a:cs typeface="Space Grotesk"/>
              <a:sym typeface="Space Grotesk"/>
            </a:endParaRPr>
          </a:p>
        </p:txBody>
      </p:sp>
      <p:sp>
        <p:nvSpPr>
          <p:cNvPr id="1613" name="Google Shape;1613;p116"/>
          <p:cNvSpPr txBox="1"/>
          <p:nvPr/>
        </p:nvSpPr>
        <p:spPr>
          <a:xfrm>
            <a:off x="1641584" y="5277390"/>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Cert authority &amp; identity</a:t>
            </a:r>
            <a:endParaRPr sz="1000" b="0" i="0" u="none" strike="noStrike" cap="none">
              <a:solidFill>
                <a:srgbClr val="121C29"/>
              </a:solidFill>
              <a:latin typeface="Space Grotesk"/>
              <a:ea typeface="Space Grotesk"/>
              <a:cs typeface="Space Grotesk"/>
              <a:sym typeface="Space Grotesk"/>
            </a:endParaRPr>
          </a:p>
        </p:txBody>
      </p:sp>
      <p:pic>
        <p:nvPicPr>
          <p:cNvPr id="1614" name="Google Shape;1614;p116"/>
          <p:cNvPicPr preferRelativeResize="0"/>
          <p:nvPr/>
        </p:nvPicPr>
        <p:blipFill rotWithShape="1">
          <a:blip r:embed="rId9">
            <a:alphaModFix/>
          </a:blip>
          <a:srcRect/>
          <a:stretch/>
        </p:blipFill>
        <p:spPr>
          <a:xfrm>
            <a:off x="4746297" y="6352193"/>
            <a:ext cx="540000" cy="540000"/>
          </a:xfrm>
          <a:prstGeom prst="rect">
            <a:avLst/>
          </a:prstGeom>
          <a:noFill/>
          <a:ln>
            <a:noFill/>
          </a:ln>
        </p:spPr>
      </p:pic>
      <p:sp>
        <p:nvSpPr>
          <p:cNvPr id="1615" name="Google Shape;1615;p116"/>
          <p:cNvSpPr txBox="1"/>
          <p:nvPr/>
        </p:nvSpPr>
        <p:spPr>
          <a:xfrm>
            <a:off x="3700745" y="6598243"/>
            <a:ext cx="1088402"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Cert store</a:t>
            </a:r>
            <a:endParaRPr sz="1200" b="0" i="0" u="none" strike="noStrike" cap="none">
              <a:solidFill>
                <a:srgbClr val="121C29"/>
              </a:solidFill>
              <a:latin typeface="Space Grotesk"/>
              <a:ea typeface="Space Grotesk"/>
              <a:cs typeface="Space Grotesk"/>
              <a:sym typeface="Space Grotesk"/>
            </a:endParaRPr>
          </a:p>
        </p:txBody>
      </p:sp>
      <p:sp>
        <p:nvSpPr>
          <p:cNvPr id="1616" name="Google Shape;1616;p116"/>
          <p:cNvSpPr txBox="1">
            <a:spLocks noGrp="1"/>
          </p:cNvSpPr>
          <p:nvPr>
            <p:ph type="title"/>
          </p:nvPr>
        </p:nvSpPr>
        <p:spPr>
          <a:xfrm>
            <a:off x="196754" y="9799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in self-hosted mode on VMs</a:t>
            </a:r>
            <a:endParaRPr dirty="0"/>
          </a:p>
        </p:txBody>
      </p:sp>
      <p:sp>
        <p:nvSpPr>
          <p:cNvPr id="1617" name="Google Shape;1617;p116"/>
          <p:cNvSpPr/>
          <p:nvPr/>
        </p:nvSpPr>
        <p:spPr>
          <a:xfrm>
            <a:off x="3698418" y="1013873"/>
            <a:ext cx="2300088" cy="5341006"/>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1618" name="Google Shape;1618;p116"/>
          <p:cNvGrpSpPr/>
          <p:nvPr/>
        </p:nvGrpSpPr>
        <p:grpSpPr>
          <a:xfrm>
            <a:off x="3867344" y="864398"/>
            <a:ext cx="700966" cy="343603"/>
            <a:chOff x="8802806" y="862819"/>
            <a:chExt cx="2944846" cy="343603"/>
          </a:xfrm>
        </p:grpSpPr>
        <p:sp>
          <p:nvSpPr>
            <p:cNvPr id="1619" name="Google Shape;1619;p116"/>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620" name="Google Shape;1620;p116"/>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VM2</a:t>
              </a:r>
              <a:endParaRPr sz="1400" b="0" i="0" u="none" strike="noStrike" cap="none">
                <a:solidFill>
                  <a:srgbClr val="121C29"/>
                </a:solidFill>
                <a:latin typeface="Space Grotesk"/>
                <a:ea typeface="Space Grotesk"/>
                <a:cs typeface="Space Grotesk"/>
                <a:sym typeface="Space Grotesk"/>
              </a:endParaRPr>
            </a:p>
          </p:txBody>
        </p:sp>
      </p:grpSp>
      <p:grpSp>
        <p:nvGrpSpPr>
          <p:cNvPr id="1621" name="Google Shape;1621;p116"/>
          <p:cNvGrpSpPr/>
          <p:nvPr/>
        </p:nvGrpSpPr>
        <p:grpSpPr>
          <a:xfrm>
            <a:off x="3892626" y="3763348"/>
            <a:ext cx="990000" cy="990000"/>
            <a:chOff x="1255662" y="2316177"/>
            <a:chExt cx="1440000" cy="1440000"/>
          </a:xfrm>
        </p:grpSpPr>
        <p:grpSp>
          <p:nvGrpSpPr>
            <p:cNvPr id="1622" name="Google Shape;1622;p116"/>
            <p:cNvGrpSpPr/>
            <p:nvPr/>
          </p:nvGrpSpPr>
          <p:grpSpPr>
            <a:xfrm>
              <a:off x="1255662" y="2316177"/>
              <a:ext cx="1440000" cy="1440000"/>
              <a:chOff x="1180035" y="4859997"/>
              <a:chExt cx="1440000" cy="1440000"/>
            </a:xfrm>
          </p:grpSpPr>
          <p:pic>
            <p:nvPicPr>
              <p:cNvPr id="1623" name="Google Shape;1623;p116"/>
              <p:cNvPicPr preferRelativeResize="0"/>
              <p:nvPr/>
            </p:nvPicPr>
            <p:blipFill rotWithShape="1">
              <a:blip r:embed="rId5">
                <a:alphaModFix/>
              </a:blip>
              <a:srcRect/>
              <a:stretch/>
            </p:blipFill>
            <p:spPr>
              <a:xfrm>
                <a:off x="1180035" y="4859997"/>
                <a:ext cx="1440000" cy="1440000"/>
              </a:xfrm>
              <a:prstGeom prst="rect">
                <a:avLst/>
              </a:prstGeom>
              <a:noFill/>
              <a:ln>
                <a:noFill/>
              </a:ln>
            </p:spPr>
          </p:pic>
          <p:sp>
            <p:nvSpPr>
              <p:cNvPr id="1624" name="Google Shape;1624;p116"/>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placement</a:t>
                </a:r>
                <a:endParaRPr sz="1000" b="0" i="0" u="none" strike="noStrike" cap="none">
                  <a:solidFill>
                    <a:srgbClr val="121C29"/>
                  </a:solidFill>
                  <a:latin typeface="Space Grotesk"/>
                  <a:ea typeface="Space Grotesk"/>
                  <a:cs typeface="Space Grotesk"/>
                  <a:sym typeface="Space Grotesk"/>
                </a:endParaRPr>
              </a:p>
            </p:txBody>
          </p:sp>
        </p:grpSp>
        <p:pic>
          <p:nvPicPr>
            <p:cNvPr id="1625" name="Google Shape;1625;p116"/>
            <p:cNvPicPr preferRelativeResize="0"/>
            <p:nvPr/>
          </p:nvPicPr>
          <p:blipFill rotWithShape="1">
            <a:blip r:embed="rId6">
              <a:alphaModFix/>
            </a:blip>
            <a:srcRect/>
            <a:stretch/>
          </p:blipFill>
          <p:spPr>
            <a:xfrm>
              <a:off x="1513700" y="2593285"/>
              <a:ext cx="923924" cy="561975"/>
            </a:xfrm>
            <a:prstGeom prst="rect">
              <a:avLst/>
            </a:prstGeom>
            <a:noFill/>
            <a:ln>
              <a:noFill/>
            </a:ln>
          </p:spPr>
        </p:pic>
      </p:grpSp>
      <p:grpSp>
        <p:nvGrpSpPr>
          <p:cNvPr id="1626" name="Google Shape;1626;p116"/>
          <p:cNvGrpSpPr/>
          <p:nvPr/>
        </p:nvGrpSpPr>
        <p:grpSpPr>
          <a:xfrm>
            <a:off x="3893277" y="5007482"/>
            <a:ext cx="990000" cy="990000"/>
            <a:chOff x="1255662" y="2245241"/>
            <a:chExt cx="1440000" cy="1440000"/>
          </a:xfrm>
        </p:grpSpPr>
        <p:grpSp>
          <p:nvGrpSpPr>
            <p:cNvPr id="1627" name="Google Shape;1627;p116"/>
            <p:cNvGrpSpPr/>
            <p:nvPr/>
          </p:nvGrpSpPr>
          <p:grpSpPr>
            <a:xfrm>
              <a:off x="1255662" y="2245241"/>
              <a:ext cx="1440000" cy="1440000"/>
              <a:chOff x="1180035" y="4789061"/>
              <a:chExt cx="1440000" cy="1440000"/>
            </a:xfrm>
          </p:grpSpPr>
          <p:pic>
            <p:nvPicPr>
              <p:cNvPr id="1628" name="Google Shape;1628;p116"/>
              <p:cNvPicPr preferRelativeResize="0"/>
              <p:nvPr/>
            </p:nvPicPr>
            <p:blipFill rotWithShape="1">
              <a:blip r:embed="rId5">
                <a:alphaModFix/>
              </a:blip>
              <a:srcRect/>
              <a:stretch/>
            </p:blipFill>
            <p:spPr>
              <a:xfrm>
                <a:off x="1180035" y="4789061"/>
                <a:ext cx="1440000" cy="1440000"/>
              </a:xfrm>
              <a:prstGeom prst="rect">
                <a:avLst/>
              </a:prstGeom>
              <a:noFill/>
              <a:ln>
                <a:noFill/>
              </a:ln>
            </p:spPr>
          </p:pic>
          <p:sp>
            <p:nvSpPr>
              <p:cNvPr id="1629" name="Google Shape;1629;p116"/>
              <p:cNvSpPr txBox="1"/>
              <p:nvPr/>
            </p:nvSpPr>
            <p:spPr>
              <a:xfrm>
                <a:off x="1379279" y="5635532"/>
                <a:ext cx="1041513" cy="3356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a:solidFill>
                      <a:srgbClr val="121C29"/>
                    </a:solidFill>
                    <a:latin typeface="Space Grotesk"/>
                    <a:ea typeface="Space Grotesk"/>
                    <a:cs typeface="Space Grotesk"/>
                    <a:sym typeface="Space Grotesk"/>
                  </a:rPr>
                  <a:t>sentry</a:t>
                </a:r>
                <a:endParaRPr sz="900" b="0" i="0" u="none" strike="noStrike" cap="none">
                  <a:solidFill>
                    <a:srgbClr val="121C29"/>
                  </a:solidFill>
                  <a:latin typeface="Space Grotesk"/>
                  <a:ea typeface="Space Grotesk"/>
                  <a:cs typeface="Space Grotesk"/>
                  <a:sym typeface="Space Grotesk"/>
                </a:endParaRPr>
              </a:p>
            </p:txBody>
          </p:sp>
        </p:grpSp>
        <p:pic>
          <p:nvPicPr>
            <p:cNvPr id="1630" name="Google Shape;1630;p116"/>
            <p:cNvPicPr preferRelativeResize="0"/>
            <p:nvPr/>
          </p:nvPicPr>
          <p:blipFill rotWithShape="1">
            <a:blip r:embed="rId6">
              <a:alphaModFix/>
            </a:blip>
            <a:srcRect/>
            <a:stretch/>
          </p:blipFill>
          <p:spPr>
            <a:xfrm>
              <a:off x="1513700" y="2522349"/>
              <a:ext cx="923924" cy="561975"/>
            </a:xfrm>
            <a:prstGeom prst="rect">
              <a:avLst/>
            </a:prstGeom>
            <a:noFill/>
            <a:ln>
              <a:noFill/>
            </a:ln>
          </p:spPr>
        </p:pic>
      </p:grpSp>
      <p:grpSp>
        <p:nvGrpSpPr>
          <p:cNvPr id="1631" name="Google Shape;1631;p116"/>
          <p:cNvGrpSpPr/>
          <p:nvPr/>
        </p:nvGrpSpPr>
        <p:grpSpPr>
          <a:xfrm>
            <a:off x="3874577" y="2519215"/>
            <a:ext cx="990000" cy="990000"/>
            <a:chOff x="651352" y="2730246"/>
            <a:chExt cx="990000" cy="990000"/>
          </a:xfrm>
        </p:grpSpPr>
        <p:pic>
          <p:nvPicPr>
            <p:cNvPr id="1632" name="Google Shape;1632;p116"/>
            <p:cNvPicPr preferRelativeResize="0"/>
            <p:nvPr/>
          </p:nvPicPr>
          <p:blipFill rotWithShape="1">
            <a:blip r:embed="rId7">
              <a:alphaModFix/>
            </a:blip>
            <a:srcRect/>
            <a:stretch/>
          </p:blipFill>
          <p:spPr>
            <a:xfrm>
              <a:off x="651352" y="2730246"/>
              <a:ext cx="990000" cy="990000"/>
            </a:xfrm>
            <a:prstGeom prst="rect">
              <a:avLst/>
            </a:prstGeom>
            <a:noFill/>
            <a:ln>
              <a:noFill/>
            </a:ln>
          </p:spPr>
        </p:pic>
        <p:pic>
          <p:nvPicPr>
            <p:cNvPr id="1633" name="Google Shape;1633;p116"/>
            <p:cNvPicPr preferRelativeResize="0"/>
            <p:nvPr/>
          </p:nvPicPr>
          <p:blipFill rotWithShape="1">
            <a:blip r:embed="rId8">
              <a:alphaModFix/>
            </a:blip>
            <a:srcRect/>
            <a:stretch/>
          </p:blipFill>
          <p:spPr>
            <a:xfrm>
              <a:off x="969164" y="2888874"/>
              <a:ext cx="354375" cy="360000"/>
            </a:xfrm>
            <a:prstGeom prst="rect">
              <a:avLst/>
            </a:prstGeom>
            <a:noFill/>
            <a:ln>
              <a:noFill/>
            </a:ln>
          </p:spPr>
        </p:pic>
        <p:sp>
          <p:nvSpPr>
            <p:cNvPr id="1634" name="Google Shape;1634;p116"/>
            <p:cNvSpPr txBox="1"/>
            <p:nvPr/>
          </p:nvSpPr>
          <p:spPr>
            <a:xfrm>
              <a:off x="693258" y="3294867"/>
              <a:ext cx="899706"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Consul</a:t>
              </a:r>
              <a:endParaRPr sz="1000" b="0" i="0" u="none" strike="noStrike" cap="none">
                <a:solidFill>
                  <a:srgbClr val="121C29"/>
                </a:solidFill>
                <a:latin typeface="Space Grotesk"/>
                <a:ea typeface="Space Grotesk"/>
                <a:cs typeface="Space Grotesk"/>
                <a:sym typeface="Space Grotesk"/>
              </a:endParaRPr>
            </a:p>
          </p:txBody>
        </p:sp>
      </p:grpSp>
      <p:sp>
        <p:nvSpPr>
          <p:cNvPr id="1635" name="Google Shape;1635;p116"/>
          <p:cNvSpPr txBox="1"/>
          <p:nvPr/>
        </p:nvSpPr>
        <p:spPr>
          <a:xfrm>
            <a:off x="4883277" y="2878667"/>
            <a:ext cx="922905"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Follower</a:t>
            </a:r>
            <a:endParaRPr sz="1000" b="0" i="0" u="none" strike="noStrike" cap="none">
              <a:solidFill>
                <a:srgbClr val="121C29"/>
              </a:solidFill>
              <a:latin typeface="Space Grotesk"/>
              <a:ea typeface="Space Grotesk"/>
              <a:cs typeface="Space Grotesk"/>
              <a:sym typeface="Space Grotesk"/>
            </a:endParaRPr>
          </a:p>
        </p:txBody>
      </p:sp>
      <p:sp>
        <p:nvSpPr>
          <p:cNvPr id="1636" name="Google Shape;1636;p116"/>
          <p:cNvSpPr txBox="1"/>
          <p:nvPr/>
        </p:nvSpPr>
        <p:spPr>
          <a:xfrm>
            <a:off x="4883277" y="4048540"/>
            <a:ext cx="1019463"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Actor placement</a:t>
            </a:r>
            <a:endParaRPr sz="1000" b="0" i="0" u="none" strike="noStrike" cap="none">
              <a:solidFill>
                <a:srgbClr val="121C29"/>
              </a:solidFill>
              <a:latin typeface="Space Grotesk"/>
              <a:ea typeface="Space Grotesk"/>
              <a:cs typeface="Space Grotesk"/>
              <a:sym typeface="Space Grotesk"/>
            </a:endParaRPr>
          </a:p>
        </p:txBody>
      </p:sp>
      <p:sp>
        <p:nvSpPr>
          <p:cNvPr id="1637" name="Google Shape;1637;p116"/>
          <p:cNvSpPr txBox="1"/>
          <p:nvPr/>
        </p:nvSpPr>
        <p:spPr>
          <a:xfrm>
            <a:off x="4883277" y="5277390"/>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Cert authority &amp; identity</a:t>
            </a:r>
            <a:endParaRPr sz="1000" b="0" i="0" u="none" strike="noStrike" cap="none">
              <a:solidFill>
                <a:srgbClr val="121C29"/>
              </a:solidFill>
              <a:latin typeface="Space Grotesk"/>
              <a:ea typeface="Space Grotesk"/>
              <a:cs typeface="Space Grotesk"/>
              <a:sym typeface="Space Grotesk"/>
            </a:endParaRPr>
          </a:p>
        </p:txBody>
      </p:sp>
      <p:sp>
        <p:nvSpPr>
          <p:cNvPr id="1638" name="Google Shape;1638;p116"/>
          <p:cNvSpPr/>
          <p:nvPr/>
        </p:nvSpPr>
        <p:spPr>
          <a:xfrm>
            <a:off x="6940111" y="1013872"/>
            <a:ext cx="2300088" cy="5341005"/>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1639" name="Google Shape;1639;p116"/>
          <p:cNvGrpSpPr/>
          <p:nvPr/>
        </p:nvGrpSpPr>
        <p:grpSpPr>
          <a:xfrm>
            <a:off x="7109037" y="864398"/>
            <a:ext cx="700966" cy="343603"/>
            <a:chOff x="8802806" y="862819"/>
            <a:chExt cx="2944846" cy="343603"/>
          </a:xfrm>
        </p:grpSpPr>
        <p:sp>
          <p:nvSpPr>
            <p:cNvPr id="1640" name="Google Shape;1640;p116"/>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641" name="Google Shape;1641;p116"/>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VM3</a:t>
              </a:r>
              <a:endParaRPr sz="1400" b="0" i="0" u="none" strike="noStrike" cap="none">
                <a:solidFill>
                  <a:srgbClr val="121C29"/>
                </a:solidFill>
                <a:latin typeface="Space Grotesk"/>
                <a:ea typeface="Space Grotesk"/>
                <a:cs typeface="Space Grotesk"/>
                <a:sym typeface="Space Grotesk"/>
              </a:endParaRPr>
            </a:p>
          </p:txBody>
        </p:sp>
      </p:grpSp>
      <p:grpSp>
        <p:nvGrpSpPr>
          <p:cNvPr id="1642" name="Google Shape;1642;p116"/>
          <p:cNvGrpSpPr/>
          <p:nvPr/>
        </p:nvGrpSpPr>
        <p:grpSpPr>
          <a:xfrm>
            <a:off x="7134319" y="3763348"/>
            <a:ext cx="990000" cy="990000"/>
            <a:chOff x="1255662" y="2316177"/>
            <a:chExt cx="1440000" cy="1440000"/>
          </a:xfrm>
        </p:grpSpPr>
        <p:grpSp>
          <p:nvGrpSpPr>
            <p:cNvPr id="1643" name="Google Shape;1643;p116"/>
            <p:cNvGrpSpPr/>
            <p:nvPr/>
          </p:nvGrpSpPr>
          <p:grpSpPr>
            <a:xfrm>
              <a:off x="1255662" y="2316177"/>
              <a:ext cx="1440000" cy="1440000"/>
              <a:chOff x="1180035" y="4859997"/>
              <a:chExt cx="1440000" cy="1440000"/>
            </a:xfrm>
          </p:grpSpPr>
          <p:pic>
            <p:nvPicPr>
              <p:cNvPr id="1644" name="Google Shape;1644;p116"/>
              <p:cNvPicPr preferRelativeResize="0"/>
              <p:nvPr/>
            </p:nvPicPr>
            <p:blipFill rotWithShape="1">
              <a:blip r:embed="rId5">
                <a:alphaModFix/>
              </a:blip>
              <a:srcRect/>
              <a:stretch/>
            </p:blipFill>
            <p:spPr>
              <a:xfrm>
                <a:off x="1180035" y="4859997"/>
                <a:ext cx="1440000" cy="1440000"/>
              </a:xfrm>
              <a:prstGeom prst="rect">
                <a:avLst/>
              </a:prstGeom>
              <a:noFill/>
              <a:ln>
                <a:noFill/>
              </a:ln>
            </p:spPr>
          </p:pic>
          <p:sp>
            <p:nvSpPr>
              <p:cNvPr id="1645" name="Google Shape;1645;p116"/>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placement</a:t>
                </a:r>
                <a:endParaRPr sz="1000" b="0" i="0" u="none" strike="noStrike" cap="none">
                  <a:solidFill>
                    <a:srgbClr val="121C29"/>
                  </a:solidFill>
                  <a:latin typeface="Space Grotesk"/>
                  <a:ea typeface="Space Grotesk"/>
                  <a:cs typeface="Space Grotesk"/>
                  <a:sym typeface="Space Grotesk"/>
                </a:endParaRPr>
              </a:p>
            </p:txBody>
          </p:sp>
        </p:grpSp>
        <p:pic>
          <p:nvPicPr>
            <p:cNvPr id="1646" name="Google Shape;1646;p116"/>
            <p:cNvPicPr preferRelativeResize="0"/>
            <p:nvPr/>
          </p:nvPicPr>
          <p:blipFill rotWithShape="1">
            <a:blip r:embed="rId6">
              <a:alphaModFix/>
            </a:blip>
            <a:srcRect/>
            <a:stretch/>
          </p:blipFill>
          <p:spPr>
            <a:xfrm>
              <a:off x="1513700" y="2593285"/>
              <a:ext cx="923924" cy="561975"/>
            </a:xfrm>
            <a:prstGeom prst="rect">
              <a:avLst/>
            </a:prstGeom>
            <a:noFill/>
            <a:ln>
              <a:noFill/>
            </a:ln>
          </p:spPr>
        </p:pic>
      </p:grpSp>
      <p:grpSp>
        <p:nvGrpSpPr>
          <p:cNvPr id="1647" name="Google Shape;1647;p116"/>
          <p:cNvGrpSpPr/>
          <p:nvPr/>
        </p:nvGrpSpPr>
        <p:grpSpPr>
          <a:xfrm>
            <a:off x="7134970" y="5007482"/>
            <a:ext cx="990000" cy="990000"/>
            <a:chOff x="1255662" y="2245241"/>
            <a:chExt cx="1440000" cy="1440000"/>
          </a:xfrm>
        </p:grpSpPr>
        <p:grpSp>
          <p:nvGrpSpPr>
            <p:cNvPr id="1648" name="Google Shape;1648;p116"/>
            <p:cNvGrpSpPr/>
            <p:nvPr/>
          </p:nvGrpSpPr>
          <p:grpSpPr>
            <a:xfrm>
              <a:off x="1255662" y="2245241"/>
              <a:ext cx="1440000" cy="1440000"/>
              <a:chOff x="1180035" y="4789061"/>
              <a:chExt cx="1440000" cy="1440000"/>
            </a:xfrm>
          </p:grpSpPr>
          <p:pic>
            <p:nvPicPr>
              <p:cNvPr id="1649" name="Google Shape;1649;p116"/>
              <p:cNvPicPr preferRelativeResize="0"/>
              <p:nvPr/>
            </p:nvPicPr>
            <p:blipFill rotWithShape="1">
              <a:blip r:embed="rId5">
                <a:alphaModFix/>
              </a:blip>
              <a:srcRect/>
              <a:stretch/>
            </p:blipFill>
            <p:spPr>
              <a:xfrm>
                <a:off x="1180035" y="4789061"/>
                <a:ext cx="1440000" cy="1440000"/>
              </a:xfrm>
              <a:prstGeom prst="rect">
                <a:avLst/>
              </a:prstGeom>
              <a:noFill/>
              <a:ln>
                <a:noFill/>
              </a:ln>
            </p:spPr>
          </p:pic>
          <p:sp>
            <p:nvSpPr>
              <p:cNvPr id="1650" name="Google Shape;1650;p116"/>
              <p:cNvSpPr txBox="1"/>
              <p:nvPr/>
            </p:nvSpPr>
            <p:spPr>
              <a:xfrm>
                <a:off x="1379279" y="5635532"/>
                <a:ext cx="1041513" cy="3356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a:solidFill>
                      <a:srgbClr val="121C29"/>
                    </a:solidFill>
                    <a:latin typeface="Space Grotesk"/>
                    <a:ea typeface="Space Grotesk"/>
                    <a:cs typeface="Space Grotesk"/>
                    <a:sym typeface="Space Grotesk"/>
                  </a:rPr>
                  <a:t>sentry</a:t>
                </a:r>
                <a:endParaRPr sz="900" b="0" i="0" u="none" strike="noStrike" cap="none">
                  <a:solidFill>
                    <a:srgbClr val="121C29"/>
                  </a:solidFill>
                  <a:latin typeface="Space Grotesk"/>
                  <a:ea typeface="Space Grotesk"/>
                  <a:cs typeface="Space Grotesk"/>
                  <a:sym typeface="Space Grotesk"/>
                </a:endParaRPr>
              </a:p>
            </p:txBody>
          </p:sp>
        </p:grpSp>
        <p:pic>
          <p:nvPicPr>
            <p:cNvPr id="1651" name="Google Shape;1651;p116"/>
            <p:cNvPicPr preferRelativeResize="0"/>
            <p:nvPr/>
          </p:nvPicPr>
          <p:blipFill rotWithShape="1">
            <a:blip r:embed="rId6">
              <a:alphaModFix/>
            </a:blip>
            <a:srcRect/>
            <a:stretch/>
          </p:blipFill>
          <p:spPr>
            <a:xfrm>
              <a:off x="1513700" y="2522349"/>
              <a:ext cx="923924" cy="561975"/>
            </a:xfrm>
            <a:prstGeom prst="rect">
              <a:avLst/>
            </a:prstGeom>
            <a:noFill/>
            <a:ln>
              <a:noFill/>
            </a:ln>
          </p:spPr>
        </p:pic>
      </p:grpSp>
      <p:grpSp>
        <p:nvGrpSpPr>
          <p:cNvPr id="1652" name="Google Shape;1652;p116"/>
          <p:cNvGrpSpPr/>
          <p:nvPr/>
        </p:nvGrpSpPr>
        <p:grpSpPr>
          <a:xfrm>
            <a:off x="7116270" y="2519215"/>
            <a:ext cx="990000" cy="990000"/>
            <a:chOff x="651352" y="2730246"/>
            <a:chExt cx="990000" cy="990000"/>
          </a:xfrm>
        </p:grpSpPr>
        <p:pic>
          <p:nvPicPr>
            <p:cNvPr id="1653" name="Google Shape;1653;p116"/>
            <p:cNvPicPr preferRelativeResize="0"/>
            <p:nvPr/>
          </p:nvPicPr>
          <p:blipFill rotWithShape="1">
            <a:blip r:embed="rId7">
              <a:alphaModFix/>
            </a:blip>
            <a:srcRect/>
            <a:stretch/>
          </p:blipFill>
          <p:spPr>
            <a:xfrm>
              <a:off x="651352" y="2730246"/>
              <a:ext cx="990000" cy="990000"/>
            </a:xfrm>
            <a:prstGeom prst="rect">
              <a:avLst/>
            </a:prstGeom>
            <a:noFill/>
            <a:ln>
              <a:noFill/>
            </a:ln>
          </p:spPr>
        </p:pic>
        <p:pic>
          <p:nvPicPr>
            <p:cNvPr id="1654" name="Google Shape;1654;p116"/>
            <p:cNvPicPr preferRelativeResize="0"/>
            <p:nvPr/>
          </p:nvPicPr>
          <p:blipFill rotWithShape="1">
            <a:blip r:embed="rId8">
              <a:alphaModFix/>
            </a:blip>
            <a:srcRect/>
            <a:stretch/>
          </p:blipFill>
          <p:spPr>
            <a:xfrm>
              <a:off x="969164" y="2888874"/>
              <a:ext cx="354375" cy="360000"/>
            </a:xfrm>
            <a:prstGeom prst="rect">
              <a:avLst/>
            </a:prstGeom>
            <a:noFill/>
            <a:ln>
              <a:noFill/>
            </a:ln>
          </p:spPr>
        </p:pic>
        <p:sp>
          <p:nvSpPr>
            <p:cNvPr id="1655" name="Google Shape;1655;p116"/>
            <p:cNvSpPr txBox="1"/>
            <p:nvPr/>
          </p:nvSpPr>
          <p:spPr>
            <a:xfrm>
              <a:off x="693258" y="3294867"/>
              <a:ext cx="899706"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Consul</a:t>
              </a:r>
              <a:endParaRPr sz="1000" b="0" i="0" u="none" strike="noStrike" cap="none">
                <a:solidFill>
                  <a:srgbClr val="121C29"/>
                </a:solidFill>
                <a:latin typeface="Space Grotesk"/>
                <a:ea typeface="Space Grotesk"/>
                <a:cs typeface="Space Grotesk"/>
                <a:sym typeface="Space Grotesk"/>
              </a:endParaRPr>
            </a:p>
          </p:txBody>
        </p:sp>
      </p:grpSp>
      <p:sp>
        <p:nvSpPr>
          <p:cNvPr id="1656" name="Google Shape;1656;p116"/>
          <p:cNvSpPr txBox="1"/>
          <p:nvPr/>
        </p:nvSpPr>
        <p:spPr>
          <a:xfrm>
            <a:off x="8124969" y="2878667"/>
            <a:ext cx="874517"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Follower</a:t>
            </a:r>
            <a:endParaRPr sz="1000" b="0" i="0" u="none" strike="noStrike" cap="none">
              <a:solidFill>
                <a:srgbClr val="121C29"/>
              </a:solidFill>
              <a:latin typeface="Space Grotesk"/>
              <a:ea typeface="Space Grotesk"/>
              <a:cs typeface="Space Grotesk"/>
              <a:sym typeface="Space Grotesk"/>
            </a:endParaRPr>
          </a:p>
        </p:txBody>
      </p:sp>
      <p:sp>
        <p:nvSpPr>
          <p:cNvPr id="1657" name="Google Shape;1657;p116"/>
          <p:cNvSpPr txBox="1"/>
          <p:nvPr/>
        </p:nvSpPr>
        <p:spPr>
          <a:xfrm>
            <a:off x="8124970" y="4048540"/>
            <a:ext cx="1019463"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Actor placement</a:t>
            </a:r>
            <a:endParaRPr sz="1000" b="0" i="0" u="none" strike="noStrike" cap="none">
              <a:solidFill>
                <a:srgbClr val="121C29"/>
              </a:solidFill>
              <a:latin typeface="Space Grotesk"/>
              <a:ea typeface="Space Grotesk"/>
              <a:cs typeface="Space Grotesk"/>
              <a:sym typeface="Space Grotesk"/>
            </a:endParaRPr>
          </a:p>
        </p:txBody>
      </p:sp>
      <p:sp>
        <p:nvSpPr>
          <p:cNvPr id="1658" name="Google Shape;1658;p116"/>
          <p:cNvSpPr txBox="1"/>
          <p:nvPr/>
        </p:nvSpPr>
        <p:spPr>
          <a:xfrm>
            <a:off x="8124970" y="5277390"/>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Cert authority &amp; identity</a:t>
            </a:r>
            <a:endParaRPr sz="1000" b="0" i="0" u="none" strike="noStrike" cap="none">
              <a:solidFill>
                <a:srgbClr val="121C29"/>
              </a:solidFill>
              <a:latin typeface="Space Grotesk"/>
              <a:ea typeface="Space Grotesk"/>
              <a:cs typeface="Space Grotesk"/>
              <a:sym typeface="Space Grotesk"/>
            </a:endParaRPr>
          </a:p>
        </p:txBody>
      </p:sp>
      <p:cxnSp>
        <p:nvCxnSpPr>
          <p:cNvPr id="1659" name="Google Shape;1659;p116"/>
          <p:cNvCxnSpPr>
            <a:stCxn id="1632" idx="2"/>
            <a:endCxn id="1608" idx="2"/>
          </p:cNvCxnSpPr>
          <p:nvPr/>
        </p:nvCxnSpPr>
        <p:spPr>
          <a:xfrm rot="5400000">
            <a:off x="2748377" y="1888615"/>
            <a:ext cx="600" cy="3241800"/>
          </a:xfrm>
          <a:prstGeom prst="bentConnector3">
            <a:avLst>
              <a:gd name="adj1" fmla="val 32596750"/>
            </a:avLst>
          </a:prstGeom>
          <a:noFill/>
          <a:ln w="19050" cap="flat" cmpd="sng">
            <a:solidFill>
              <a:schemeClr val="dk1"/>
            </a:solidFill>
            <a:prstDash val="solid"/>
            <a:miter lim="800000"/>
            <a:headEnd type="triangle" w="lg" len="lg"/>
            <a:tailEnd type="triangle" w="lg" len="lg"/>
          </a:ln>
        </p:spPr>
      </p:cxnSp>
      <p:cxnSp>
        <p:nvCxnSpPr>
          <p:cNvPr id="1660" name="Google Shape;1660;p116"/>
          <p:cNvCxnSpPr>
            <a:stCxn id="1653" idx="2"/>
            <a:endCxn id="1632" idx="2"/>
          </p:cNvCxnSpPr>
          <p:nvPr/>
        </p:nvCxnSpPr>
        <p:spPr>
          <a:xfrm rot="5400000">
            <a:off x="5990070" y="1888615"/>
            <a:ext cx="600" cy="3241800"/>
          </a:xfrm>
          <a:prstGeom prst="bentConnector3">
            <a:avLst>
              <a:gd name="adj1" fmla="val 32596411"/>
            </a:avLst>
          </a:prstGeom>
          <a:noFill/>
          <a:ln w="19050" cap="flat" cmpd="sng">
            <a:solidFill>
              <a:schemeClr val="dk1"/>
            </a:solidFill>
            <a:prstDash val="solid"/>
            <a:miter lim="800000"/>
            <a:headEnd type="triangle" w="lg" len="lg"/>
            <a:tailEnd type="triangle" w="lg" len="lg"/>
          </a:ln>
        </p:spPr>
      </p:cxnSp>
      <p:cxnSp>
        <p:nvCxnSpPr>
          <p:cNvPr id="1661" name="Google Shape;1661;p116"/>
          <p:cNvCxnSpPr>
            <a:stCxn id="1623" idx="2"/>
            <a:endCxn id="1599" idx="2"/>
          </p:cNvCxnSpPr>
          <p:nvPr/>
        </p:nvCxnSpPr>
        <p:spPr>
          <a:xfrm rot="5400000">
            <a:off x="2766426" y="3132748"/>
            <a:ext cx="600" cy="3241800"/>
          </a:xfrm>
          <a:prstGeom prst="bentConnector3">
            <a:avLst>
              <a:gd name="adj1" fmla="val 31327089"/>
            </a:avLst>
          </a:prstGeom>
          <a:noFill/>
          <a:ln w="19050" cap="flat" cmpd="sng">
            <a:solidFill>
              <a:schemeClr val="dk1"/>
            </a:solidFill>
            <a:prstDash val="solid"/>
            <a:miter lim="800000"/>
            <a:headEnd type="triangle" w="lg" len="lg"/>
            <a:tailEnd type="triangle" w="lg" len="lg"/>
          </a:ln>
        </p:spPr>
      </p:cxnSp>
      <p:cxnSp>
        <p:nvCxnSpPr>
          <p:cNvPr id="1662" name="Google Shape;1662;p116"/>
          <p:cNvCxnSpPr>
            <a:stCxn id="1644" idx="2"/>
            <a:endCxn id="1623" idx="2"/>
          </p:cNvCxnSpPr>
          <p:nvPr/>
        </p:nvCxnSpPr>
        <p:spPr>
          <a:xfrm rot="5400000">
            <a:off x="6008119" y="3132748"/>
            <a:ext cx="600" cy="3241800"/>
          </a:xfrm>
          <a:prstGeom prst="bentConnector3">
            <a:avLst>
              <a:gd name="adj1" fmla="val 31326411"/>
            </a:avLst>
          </a:prstGeom>
          <a:noFill/>
          <a:ln w="19050" cap="flat" cmpd="sng">
            <a:solidFill>
              <a:schemeClr val="dk1"/>
            </a:solidFill>
            <a:prstDash val="solid"/>
            <a:miter lim="800000"/>
            <a:headEnd type="triangle" w="lg" len="lg"/>
            <a:tailEnd type="triangle" w="lg" len="lg"/>
          </a:ln>
        </p:spPr>
      </p:cxnSp>
      <p:cxnSp>
        <p:nvCxnSpPr>
          <p:cNvPr id="1663" name="Google Shape;1663;p116"/>
          <p:cNvCxnSpPr>
            <a:stCxn id="1628" idx="2"/>
            <a:endCxn id="1604" idx="2"/>
          </p:cNvCxnSpPr>
          <p:nvPr/>
        </p:nvCxnSpPr>
        <p:spPr>
          <a:xfrm rot="5400000">
            <a:off x="2767077" y="4376882"/>
            <a:ext cx="600" cy="3241800"/>
          </a:xfrm>
          <a:prstGeom prst="bentConnector3">
            <a:avLst>
              <a:gd name="adj1" fmla="val 33231750"/>
            </a:avLst>
          </a:prstGeom>
          <a:noFill/>
          <a:ln w="19050" cap="flat" cmpd="sng">
            <a:solidFill>
              <a:schemeClr val="dk1"/>
            </a:solidFill>
            <a:prstDash val="solid"/>
            <a:miter lim="800000"/>
            <a:headEnd type="triangle" w="lg" len="lg"/>
            <a:tailEnd type="triangle" w="lg" len="lg"/>
          </a:ln>
        </p:spPr>
      </p:cxnSp>
      <p:cxnSp>
        <p:nvCxnSpPr>
          <p:cNvPr id="1664" name="Google Shape;1664;p116"/>
          <p:cNvCxnSpPr>
            <a:stCxn id="1649" idx="2"/>
            <a:endCxn id="1628" idx="2"/>
          </p:cNvCxnSpPr>
          <p:nvPr/>
        </p:nvCxnSpPr>
        <p:spPr>
          <a:xfrm rot="5400000">
            <a:off x="6008770" y="4376882"/>
            <a:ext cx="600" cy="3241800"/>
          </a:xfrm>
          <a:prstGeom prst="bentConnector3">
            <a:avLst>
              <a:gd name="adj1" fmla="val 33231411"/>
            </a:avLst>
          </a:prstGeom>
          <a:noFill/>
          <a:ln w="19050" cap="flat" cmpd="sng">
            <a:solidFill>
              <a:schemeClr val="dk1"/>
            </a:solidFill>
            <a:prstDash val="solid"/>
            <a:miter lim="800000"/>
            <a:headEnd type="triangle" w="lg" len="lg"/>
            <a:tailEnd type="triangle" w="lg" len="lg"/>
          </a:ln>
        </p:spPr>
      </p:cxnSp>
      <p:cxnSp>
        <p:nvCxnSpPr>
          <p:cNvPr id="1665" name="Google Shape;1665;p116"/>
          <p:cNvCxnSpPr>
            <a:endCxn id="1608" idx="0"/>
          </p:cNvCxnSpPr>
          <p:nvPr/>
        </p:nvCxnSpPr>
        <p:spPr>
          <a:xfrm flipH="1">
            <a:off x="1127884" y="2175715"/>
            <a:ext cx="654900" cy="343500"/>
          </a:xfrm>
          <a:prstGeom prst="bentConnector2">
            <a:avLst/>
          </a:prstGeom>
          <a:noFill/>
          <a:ln w="19050" cap="flat" cmpd="sng">
            <a:solidFill>
              <a:schemeClr val="dk1"/>
            </a:solidFill>
            <a:prstDash val="solid"/>
            <a:miter lim="800000"/>
            <a:headEnd type="triangle" w="lg" len="lg"/>
            <a:tailEnd type="triangle" w="lg" len="lg"/>
          </a:ln>
        </p:spPr>
      </p:cxnSp>
      <p:sp>
        <p:nvSpPr>
          <p:cNvPr id="1666" name="Google Shape;1666;p116"/>
          <p:cNvSpPr txBox="1"/>
          <p:nvPr/>
        </p:nvSpPr>
        <p:spPr>
          <a:xfrm>
            <a:off x="7619127" y="1624706"/>
            <a:ext cx="985239"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Space Grotesk"/>
                <a:ea typeface="Space Grotesk"/>
                <a:cs typeface="Space Grotesk"/>
                <a:sym typeface="Space Grotesk"/>
              </a:rPr>
              <a:t>App B</a:t>
            </a:r>
            <a:endParaRPr sz="1200" b="1" i="0" u="none" strike="noStrike" cap="none" dirty="0">
              <a:solidFill>
                <a:schemeClr val="dk1"/>
              </a:solidFill>
              <a:latin typeface="Space Grotesk"/>
              <a:ea typeface="Space Grotesk"/>
              <a:cs typeface="Space Grotesk"/>
              <a:sym typeface="Space Grotesk"/>
            </a:endParaRPr>
          </a:p>
        </p:txBody>
      </p:sp>
      <p:cxnSp>
        <p:nvCxnSpPr>
          <p:cNvPr id="1667" name="Google Shape;1667;p116"/>
          <p:cNvCxnSpPr/>
          <p:nvPr/>
        </p:nvCxnSpPr>
        <p:spPr>
          <a:xfrm rot="10800000">
            <a:off x="2523265" y="2175766"/>
            <a:ext cx="5743857" cy="0"/>
          </a:xfrm>
          <a:prstGeom prst="straightConnector1">
            <a:avLst/>
          </a:prstGeom>
          <a:noFill/>
          <a:ln w="19050" cap="flat" cmpd="sng">
            <a:solidFill>
              <a:schemeClr val="dk1"/>
            </a:solidFill>
            <a:prstDash val="solid"/>
            <a:miter lim="800000"/>
            <a:headEnd type="triangle" w="lg" len="lg"/>
            <a:tailEnd type="triangle" w="lg" len="lg"/>
          </a:ln>
        </p:spPr>
      </p:cxnSp>
      <p:cxnSp>
        <p:nvCxnSpPr>
          <p:cNvPr id="1668" name="Google Shape;1668;p116"/>
          <p:cNvCxnSpPr>
            <a:stCxn id="1614" idx="1"/>
            <a:endCxn id="1604" idx="1"/>
          </p:cNvCxnSpPr>
          <p:nvPr/>
        </p:nvCxnSpPr>
        <p:spPr>
          <a:xfrm rot="10800000">
            <a:off x="651597" y="5502593"/>
            <a:ext cx="4094700" cy="1119600"/>
          </a:xfrm>
          <a:prstGeom prst="bentConnector3">
            <a:avLst>
              <a:gd name="adj1" fmla="val 107228"/>
            </a:avLst>
          </a:prstGeom>
          <a:noFill/>
          <a:ln w="19050" cap="flat" cmpd="sng">
            <a:solidFill>
              <a:schemeClr val="accent2"/>
            </a:solidFill>
            <a:prstDash val="solid"/>
            <a:miter lim="800000"/>
            <a:headEnd type="triangle" w="lg" len="lg"/>
            <a:tailEnd type="triangle" w="lg" len="lg"/>
          </a:ln>
        </p:spPr>
      </p:cxnSp>
      <p:cxnSp>
        <p:nvCxnSpPr>
          <p:cNvPr id="1669" name="Google Shape;1669;p116"/>
          <p:cNvCxnSpPr>
            <a:stCxn id="1614" idx="3"/>
            <a:endCxn id="1649" idx="1"/>
          </p:cNvCxnSpPr>
          <p:nvPr/>
        </p:nvCxnSpPr>
        <p:spPr>
          <a:xfrm rot="10800000" flipH="1">
            <a:off x="5286297" y="5502593"/>
            <a:ext cx="1848600" cy="1119600"/>
          </a:xfrm>
          <a:prstGeom prst="bentConnector3">
            <a:avLst>
              <a:gd name="adj1" fmla="val 83795"/>
            </a:avLst>
          </a:prstGeom>
          <a:noFill/>
          <a:ln w="19050" cap="flat" cmpd="sng">
            <a:solidFill>
              <a:schemeClr val="accent2"/>
            </a:solidFill>
            <a:prstDash val="solid"/>
            <a:miter lim="800000"/>
            <a:headEnd type="triangle" w="lg" len="lg"/>
            <a:tailEnd type="triangle" w="lg" len="lg"/>
          </a:ln>
        </p:spPr>
      </p:cxnSp>
      <p:pic>
        <p:nvPicPr>
          <p:cNvPr id="1670" name="Google Shape;1670;p116"/>
          <p:cNvPicPr preferRelativeResize="0"/>
          <p:nvPr/>
        </p:nvPicPr>
        <p:blipFill rotWithShape="1">
          <a:blip r:embed="rId10">
            <a:alphaModFix/>
          </a:blip>
          <a:srcRect/>
          <a:stretch/>
        </p:blipFill>
        <p:spPr>
          <a:xfrm>
            <a:off x="10527676" y="983862"/>
            <a:ext cx="1080000" cy="1080000"/>
          </a:xfrm>
          <a:prstGeom prst="rect">
            <a:avLst/>
          </a:prstGeom>
          <a:noFill/>
          <a:ln>
            <a:noFill/>
          </a:ln>
        </p:spPr>
      </p:pic>
      <p:pic>
        <p:nvPicPr>
          <p:cNvPr id="1671" name="Google Shape;1671;p116"/>
          <p:cNvPicPr preferRelativeResize="0"/>
          <p:nvPr/>
        </p:nvPicPr>
        <p:blipFill rotWithShape="1">
          <a:blip r:embed="rId11">
            <a:alphaModFix/>
          </a:blip>
          <a:srcRect/>
          <a:stretch/>
        </p:blipFill>
        <p:spPr>
          <a:xfrm>
            <a:off x="10527676" y="5445165"/>
            <a:ext cx="1080000" cy="1080000"/>
          </a:xfrm>
          <a:prstGeom prst="rect">
            <a:avLst/>
          </a:prstGeom>
          <a:noFill/>
          <a:ln>
            <a:noFill/>
          </a:ln>
        </p:spPr>
      </p:pic>
      <p:pic>
        <p:nvPicPr>
          <p:cNvPr id="1672" name="Google Shape;1672;p116"/>
          <p:cNvPicPr preferRelativeResize="0"/>
          <p:nvPr/>
        </p:nvPicPr>
        <p:blipFill rotWithShape="1">
          <a:blip r:embed="rId12">
            <a:alphaModFix/>
          </a:blip>
          <a:srcRect/>
          <a:stretch/>
        </p:blipFill>
        <p:spPr>
          <a:xfrm>
            <a:off x="10527676" y="3214514"/>
            <a:ext cx="1080000" cy="1080000"/>
          </a:xfrm>
          <a:prstGeom prst="rect">
            <a:avLst/>
          </a:prstGeom>
          <a:noFill/>
          <a:ln>
            <a:noFill/>
          </a:ln>
        </p:spPr>
      </p:pic>
      <p:pic>
        <p:nvPicPr>
          <p:cNvPr id="1673" name="Google Shape;1673;p116"/>
          <p:cNvPicPr preferRelativeResize="0"/>
          <p:nvPr/>
        </p:nvPicPr>
        <p:blipFill rotWithShape="1">
          <a:blip r:embed="rId13">
            <a:alphaModFix/>
          </a:blip>
          <a:srcRect/>
          <a:stretch/>
        </p:blipFill>
        <p:spPr>
          <a:xfrm>
            <a:off x="10527676" y="2099188"/>
            <a:ext cx="1080000" cy="1080000"/>
          </a:xfrm>
          <a:prstGeom prst="rect">
            <a:avLst/>
          </a:prstGeom>
          <a:noFill/>
          <a:ln>
            <a:noFill/>
          </a:ln>
        </p:spPr>
      </p:pic>
      <p:pic>
        <p:nvPicPr>
          <p:cNvPr id="1674" name="Google Shape;1674;p116"/>
          <p:cNvPicPr preferRelativeResize="0"/>
          <p:nvPr/>
        </p:nvPicPr>
        <p:blipFill rotWithShape="1">
          <a:blip r:embed="rId14">
            <a:alphaModFix/>
          </a:blip>
          <a:srcRect/>
          <a:stretch/>
        </p:blipFill>
        <p:spPr>
          <a:xfrm>
            <a:off x="10527676" y="4329840"/>
            <a:ext cx="1080000" cy="1080000"/>
          </a:xfrm>
          <a:prstGeom prst="rect">
            <a:avLst/>
          </a:prstGeom>
          <a:noFill/>
          <a:ln>
            <a:noFill/>
          </a:ln>
        </p:spPr>
      </p:pic>
      <p:cxnSp>
        <p:nvCxnSpPr>
          <p:cNvPr id="1675" name="Google Shape;1675;p116"/>
          <p:cNvCxnSpPr>
            <a:stCxn id="1676" idx="6"/>
            <a:endCxn id="1670" idx="1"/>
          </p:cNvCxnSpPr>
          <p:nvPr/>
        </p:nvCxnSpPr>
        <p:spPr>
          <a:xfrm rot="10800000" flipH="1">
            <a:off x="9030393" y="1523754"/>
            <a:ext cx="1497300" cy="745200"/>
          </a:xfrm>
          <a:prstGeom prst="bentConnector3">
            <a:avLst>
              <a:gd name="adj1" fmla="val 49999"/>
            </a:avLst>
          </a:prstGeom>
          <a:noFill/>
          <a:ln w="19050" cap="flat" cmpd="sng">
            <a:solidFill>
              <a:schemeClr val="dk1"/>
            </a:solidFill>
            <a:prstDash val="solid"/>
            <a:miter lim="800000"/>
            <a:headEnd type="triangle" w="lg" len="lg"/>
            <a:tailEnd type="triangle" w="lg" len="lg"/>
          </a:ln>
        </p:spPr>
      </p:cxnSp>
      <p:cxnSp>
        <p:nvCxnSpPr>
          <p:cNvPr id="1677" name="Google Shape;1677;p116"/>
          <p:cNvCxnSpPr>
            <a:stCxn id="1676" idx="6"/>
            <a:endCxn id="1673" idx="1"/>
          </p:cNvCxnSpPr>
          <p:nvPr/>
        </p:nvCxnSpPr>
        <p:spPr>
          <a:xfrm>
            <a:off x="9030393" y="2268954"/>
            <a:ext cx="1497300" cy="370200"/>
          </a:xfrm>
          <a:prstGeom prst="bentConnector3">
            <a:avLst>
              <a:gd name="adj1" fmla="val 49999"/>
            </a:avLst>
          </a:prstGeom>
          <a:noFill/>
          <a:ln w="19050" cap="flat" cmpd="sng">
            <a:solidFill>
              <a:schemeClr val="dk1"/>
            </a:solidFill>
            <a:prstDash val="solid"/>
            <a:miter lim="800000"/>
            <a:headEnd type="triangle" w="lg" len="lg"/>
            <a:tailEnd type="triangle" w="lg" len="lg"/>
          </a:ln>
        </p:spPr>
      </p:cxnSp>
      <p:cxnSp>
        <p:nvCxnSpPr>
          <p:cNvPr id="1678" name="Google Shape;1678;p116"/>
          <p:cNvCxnSpPr>
            <a:stCxn id="1672" idx="1"/>
            <a:endCxn id="1676" idx="6"/>
          </p:cNvCxnSpPr>
          <p:nvPr/>
        </p:nvCxnSpPr>
        <p:spPr>
          <a:xfrm rot="10800000">
            <a:off x="9030376" y="2268914"/>
            <a:ext cx="1497300" cy="1485600"/>
          </a:xfrm>
          <a:prstGeom prst="bentConnector3">
            <a:avLst>
              <a:gd name="adj1" fmla="val 49999"/>
            </a:avLst>
          </a:prstGeom>
          <a:noFill/>
          <a:ln w="19050" cap="flat" cmpd="sng">
            <a:solidFill>
              <a:schemeClr val="dk1"/>
            </a:solidFill>
            <a:prstDash val="solid"/>
            <a:miter lim="800000"/>
            <a:headEnd type="triangle" w="lg" len="lg"/>
            <a:tailEnd type="triangle" w="lg" len="lg"/>
          </a:ln>
        </p:spPr>
      </p:cxnSp>
      <p:cxnSp>
        <p:nvCxnSpPr>
          <p:cNvPr id="1679" name="Google Shape;1679;p116"/>
          <p:cNvCxnSpPr>
            <a:stCxn id="1676" idx="6"/>
            <a:endCxn id="1674" idx="1"/>
          </p:cNvCxnSpPr>
          <p:nvPr/>
        </p:nvCxnSpPr>
        <p:spPr>
          <a:xfrm>
            <a:off x="9030393" y="2268954"/>
            <a:ext cx="1497300" cy="2601000"/>
          </a:xfrm>
          <a:prstGeom prst="bentConnector3">
            <a:avLst>
              <a:gd name="adj1" fmla="val 49999"/>
            </a:avLst>
          </a:prstGeom>
          <a:noFill/>
          <a:ln w="19050" cap="flat" cmpd="sng">
            <a:solidFill>
              <a:schemeClr val="dk1"/>
            </a:solidFill>
            <a:prstDash val="solid"/>
            <a:miter lim="800000"/>
            <a:headEnd type="triangle" w="lg" len="lg"/>
            <a:tailEnd type="triangle" w="lg" len="lg"/>
          </a:ln>
        </p:spPr>
      </p:cxnSp>
      <p:cxnSp>
        <p:nvCxnSpPr>
          <p:cNvPr id="1680" name="Google Shape;1680;p116"/>
          <p:cNvCxnSpPr>
            <a:stCxn id="1676" idx="6"/>
            <a:endCxn id="1671" idx="1"/>
          </p:cNvCxnSpPr>
          <p:nvPr/>
        </p:nvCxnSpPr>
        <p:spPr>
          <a:xfrm>
            <a:off x="9030393" y="2268954"/>
            <a:ext cx="1497300" cy="3716100"/>
          </a:xfrm>
          <a:prstGeom prst="bentConnector3">
            <a:avLst>
              <a:gd name="adj1" fmla="val 49999"/>
            </a:avLst>
          </a:prstGeom>
          <a:noFill/>
          <a:ln w="19050" cap="flat" cmpd="sng">
            <a:solidFill>
              <a:schemeClr val="dk1"/>
            </a:solidFill>
            <a:prstDash val="solid"/>
            <a:miter lim="800000"/>
            <a:headEnd type="triangle" w="lg" len="lg"/>
            <a:tailEnd type="triangle" w="lg" len="lg"/>
          </a:ln>
        </p:spPr>
      </p:cxnSp>
      <p:sp>
        <p:nvSpPr>
          <p:cNvPr id="1676" name="Google Shape;1676;p116"/>
          <p:cNvSpPr/>
          <p:nvPr/>
        </p:nvSpPr>
        <p:spPr>
          <a:xfrm>
            <a:off x="8961813" y="2234664"/>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1681" name="Google Shape;1681;p116"/>
          <p:cNvCxnSpPr>
            <a:stCxn id="1614" idx="1"/>
            <a:endCxn id="1628" idx="1"/>
          </p:cNvCxnSpPr>
          <p:nvPr/>
        </p:nvCxnSpPr>
        <p:spPr>
          <a:xfrm rot="10800000">
            <a:off x="3893397" y="5502593"/>
            <a:ext cx="852900" cy="1119600"/>
          </a:xfrm>
          <a:prstGeom prst="bentConnector3">
            <a:avLst>
              <a:gd name="adj1" fmla="val 134679"/>
            </a:avLst>
          </a:prstGeom>
          <a:noFill/>
          <a:ln w="19050" cap="flat" cmpd="sng">
            <a:solidFill>
              <a:schemeClr val="accent2"/>
            </a:solidFill>
            <a:prstDash val="solid"/>
            <a:miter lim="800000"/>
            <a:headEnd type="triangle" w="lg" len="lg"/>
            <a:tailEnd type="triangle" w="lg" len="lg"/>
          </a:ln>
        </p:spPr>
      </p:cxnSp>
      <p:sp>
        <p:nvSpPr>
          <p:cNvPr id="1682" name="Google Shape;1682;p116"/>
          <p:cNvSpPr txBox="1"/>
          <p:nvPr/>
        </p:nvSpPr>
        <p:spPr>
          <a:xfrm>
            <a:off x="2749717" y="2853826"/>
            <a:ext cx="1036161"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Consul for DNS name resolution</a:t>
            </a:r>
            <a:endParaRPr sz="800" b="0" i="0" u="none" strike="noStrike" cap="none" dirty="0">
              <a:solidFill>
                <a:srgbClr val="121C29"/>
              </a:solidFill>
              <a:latin typeface="Space Grotesk" pitchFamily="2" charset="0"/>
              <a:ea typeface="Space Grotesk"/>
              <a:cs typeface="Space Grotesk" pitchFamily="2" charset="0"/>
              <a:sym typeface="Space Grotesk"/>
            </a:endParaRPr>
          </a:p>
        </p:txBody>
      </p:sp>
      <p:sp>
        <p:nvSpPr>
          <p:cNvPr id="1683" name="Google Shape;1683;p116"/>
          <p:cNvSpPr txBox="1"/>
          <p:nvPr/>
        </p:nvSpPr>
        <p:spPr>
          <a:xfrm>
            <a:off x="2755601" y="4081009"/>
            <a:ext cx="99995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Create mapping</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table of</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actor instances</a:t>
            </a:r>
            <a:endParaRPr sz="800" dirty="0">
              <a:latin typeface="Space Grotesk" pitchFamily="2" charset="0"/>
              <a:cs typeface="Space Grotesk" pitchFamily="2" charset="0"/>
            </a:endParaRPr>
          </a:p>
        </p:txBody>
      </p:sp>
      <p:sp>
        <p:nvSpPr>
          <p:cNvPr id="1684" name="Google Shape;1684;p116"/>
          <p:cNvSpPr txBox="1"/>
          <p:nvPr/>
        </p:nvSpPr>
        <p:spPr>
          <a:xfrm>
            <a:off x="2778444" y="5233148"/>
            <a:ext cx="920395"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Assign </a:t>
            </a:r>
            <a:r>
              <a:rPr lang="en-US" sz="800" b="0" i="0" u="none" strike="noStrike" cap="none" dirty="0" err="1">
                <a:solidFill>
                  <a:srgbClr val="121C29"/>
                </a:solidFill>
                <a:latin typeface="Space Grotesk" pitchFamily="2" charset="0"/>
                <a:ea typeface="Space Grotesk"/>
                <a:cs typeface="Space Grotesk" pitchFamily="2" charset="0"/>
                <a:sym typeface="Space Grotesk"/>
              </a:rPr>
              <a:t>Spiffe</a:t>
            </a:r>
            <a:r>
              <a:rPr lang="en-US" sz="800" b="0" i="0" u="none" strike="noStrike" cap="none" dirty="0">
                <a:solidFill>
                  <a:srgbClr val="121C29"/>
                </a:solidFill>
                <a:latin typeface="Space Grotesk" pitchFamily="2" charset="0"/>
                <a:ea typeface="Space Grotesk"/>
                <a:cs typeface="Space Grotesk" pitchFamily="2" charset="0"/>
                <a:sym typeface="Space Grotesk"/>
              </a:rPr>
              <a:t> identity</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endParaRPr sz="800" b="0" i="0" u="none" strike="noStrike" cap="none" dirty="0">
              <a:solidFill>
                <a:srgbClr val="121C29"/>
              </a:solidFill>
              <a:latin typeface="Space Grotesk" pitchFamily="2" charset="0"/>
              <a:ea typeface="Space Grotesk"/>
              <a:cs typeface="Space Grotesk" pitchFamily="2" charset="0"/>
              <a:sym typeface="Space Grotesk"/>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Manage </a:t>
            </a:r>
            <a:r>
              <a:rPr lang="en-US" sz="800" b="0" i="0" u="none" strike="noStrike" cap="none" dirty="0" err="1">
                <a:solidFill>
                  <a:srgbClr val="121C29"/>
                </a:solidFill>
                <a:latin typeface="Space Grotesk" pitchFamily="2" charset="0"/>
                <a:ea typeface="Space Grotesk"/>
                <a:cs typeface="Space Grotesk" pitchFamily="2" charset="0"/>
                <a:sym typeface="Space Grotesk"/>
              </a:rPr>
              <a:t>mTLS</a:t>
            </a:r>
            <a:r>
              <a:rPr lang="en-US" sz="800" b="0" i="0" u="none" strike="noStrike" cap="none" dirty="0">
                <a:solidFill>
                  <a:srgbClr val="121C29"/>
                </a:solidFill>
                <a:latin typeface="Space Grotesk" pitchFamily="2" charset="0"/>
                <a:ea typeface="Space Grotesk"/>
                <a:cs typeface="Space Grotesk" pitchFamily="2" charset="0"/>
                <a:sym typeface="Space Grotesk"/>
              </a:rPr>
              <a:t> </a:t>
            </a:r>
            <a:endParaRPr sz="800" b="0" i="0" u="none" strike="noStrike" cap="none" dirty="0">
              <a:solidFill>
                <a:srgbClr val="121C29"/>
              </a:solidFill>
              <a:latin typeface="Space Grotesk" pitchFamily="2" charset="0"/>
              <a:ea typeface="Space Grotesk"/>
              <a:cs typeface="Space Grotesk" pitchFamily="2" charset="0"/>
              <a:sym typeface="Space Grotesk"/>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688"/>
        <p:cNvGrpSpPr/>
        <p:nvPr/>
      </p:nvGrpSpPr>
      <p:grpSpPr>
        <a:xfrm>
          <a:off x="0" y="0"/>
          <a:ext cx="0" cy="0"/>
          <a:chOff x="0" y="0"/>
          <a:chExt cx="0" cy="0"/>
        </a:xfrm>
      </p:grpSpPr>
      <p:sp>
        <p:nvSpPr>
          <p:cNvPr id="1673" name="Google Shape;308;p39">
            <a:extLst>
              <a:ext uri="{FF2B5EF4-FFF2-40B4-BE49-F238E27FC236}">
                <a16:creationId xmlns:a16="http://schemas.microsoft.com/office/drawing/2014/main" id="{440E2AD8-434C-547D-2429-E6601ABB52FF}"/>
              </a:ext>
            </a:extLst>
          </p:cNvPr>
          <p:cNvSpPr/>
          <p:nvPr/>
        </p:nvSpPr>
        <p:spPr>
          <a:xfrm>
            <a:off x="264994" y="1019264"/>
            <a:ext cx="8908367" cy="5063707"/>
          </a:xfrm>
          <a:prstGeom prst="roundRect">
            <a:avLst>
              <a:gd name="adj" fmla="val 2902"/>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689" name="Google Shape;1689;p11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on Kubernetes</a:t>
            </a:r>
            <a:endParaRPr/>
          </a:p>
        </p:txBody>
      </p:sp>
      <p:grpSp>
        <p:nvGrpSpPr>
          <p:cNvPr id="1690" name="Google Shape;1690;p117"/>
          <p:cNvGrpSpPr/>
          <p:nvPr/>
        </p:nvGrpSpPr>
        <p:grpSpPr>
          <a:xfrm>
            <a:off x="4119935" y="3781152"/>
            <a:ext cx="1590000" cy="1620000"/>
            <a:chOff x="3447990" y="2725615"/>
            <a:chExt cx="1855000" cy="1890000"/>
          </a:xfrm>
        </p:grpSpPr>
        <p:pic>
          <p:nvPicPr>
            <p:cNvPr id="1691" name="Google Shape;1691;p117"/>
            <p:cNvPicPr preferRelativeResize="0"/>
            <p:nvPr/>
          </p:nvPicPr>
          <p:blipFill rotWithShape="1">
            <a:blip r:embed="rId3">
              <a:alphaModFix/>
            </a:blip>
            <a:srcRect/>
            <a:stretch/>
          </p:blipFill>
          <p:spPr>
            <a:xfrm>
              <a:off x="3447990" y="2725615"/>
              <a:ext cx="1855000" cy="1890000"/>
            </a:xfrm>
            <a:prstGeom prst="rect">
              <a:avLst/>
            </a:prstGeom>
            <a:noFill/>
            <a:ln>
              <a:noFill/>
            </a:ln>
          </p:spPr>
        </p:pic>
        <p:sp>
          <p:nvSpPr>
            <p:cNvPr id="1692" name="Google Shape;1692;p117"/>
            <p:cNvSpPr txBox="1"/>
            <p:nvPr/>
          </p:nvSpPr>
          <p:spPr>
            <a:xfrm>
              <a:off x="3596452" y="3302471"/>
              <a:ext cx="1149446" cy="35902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693" name="Google Shape;1693;p117"/>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694" name="Google Shape;1694;p117"/>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695" name="Google Shape;1695;p117"/>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696" name="Google Shape;1696;p117"/>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697" name="Google Shape;1697;p117"/>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698" name="Google Shape;1698;p117"/>
          <p:cNvCxnSpPr>
            <a:cxnSpLocks/>
            <a:stCxn id="1675" idx="6"/>
            <a:endCxn id="1693" idx="1"/>
          </p:cNvCxnSpPr>
          <p:nvPr/>
        </p:nvCxnSpPr>
        <p:spPr>
          <a:xfrm flipV="1">
            <a:off x="8915645" y="1523862"/>
            <a:ext cx="1612031" cy="2229209"/>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0" name="Google Shape;1700;p117"/>
          <p:cNvCxnSpPr>
            <a:cxnSpLocks/>
            <a:stCxn id="1675" idx="6"/>
            <a:endCxn id="1696" idx="1"/>
          </p:cNvCxnSpPr>
          <p:nvPr/>
        </p:nvCxnSpPr>
        <p:spPr>
          <a:xfrm flipV="1">
            <a:off x="8915645" y="2639188"/>
            <a:ext cx="1612031" cy="1113883"/>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1" name="Google Shape;1701;p117"/>
          <p:cNvCxnSpPr>
            <a:cxnSpLocks/>
            <a:stCxn id="1695" idx="1"/>
            <a:endCxn id="1675" idx="6"/>
          </p:cNvCxnSpPr>
          <p:nvPr/>
        </p:nvCxnSpPr>
        <p:spPr>
          <a:xfrm rot="10800000">
            <a:off x="8915646" y="3753072"/>
            <a:ext cx="1612031" cy="1443"/>
          </a:xfrm>
          <a:prstGeom prst="bentConnector3">
            <a:avLst>
              <a:gd name="adj1" fmla="val 50000"/>
            </a:avLst>
          </a:prstGeom>
          <a:noFill/>
          <a:ln w="19050" cap="flat" cmpd="sng">
            <a:solidFill>
              <a:schemeClr val="dk1"/>
            </a:solidFill>
            <a:prstDash val="solid"/>
            <a:miter lim="800000"/>
            <a:headEnd type="triangle" w="lg" len="lg"/>
            <a:tailEnd type="none" w="lg" len="lg"/>
          </a:ln>
        </p:spPr>
      </p:cxnSp>
      <p:cxnSp>
        <p:nvCxnSpPr>
          <p:cNvPr id="1702" name="Google Shape;1702;p117"/>
          <p:cNvCxnSpPr>
            <a:cxnSpLocks/>
            <a:stCxn id="1675" idx="6"/>
            <a:endCxn id="1697" idx="1"/>
          </p:cNvCxnSpPr>
          <p:nvPr/>
        </p:nvCxnSpPr>
        <p:spPr>
          <a:xfrm>
            <a:off x="8915645" y="3753071"/>
            <a:ext cx="1612031" cy="1116769"/>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3" name="Google Shape;1703;p117"/>
          <p:cNvCxnSpPr>
            <a:cxnSpLocks/>
            <a:stCxn id="1675" idx="6"/>
            <a:endCxn id="1694" idx="1"/>
          </p:cNvCxnSpPr>
          <p:nvPr/>
        </p:nvCxnSpPr>
        <p:spPr>
          <a:xfrm>
            <a:off x="8915645" y="3753071"/>
            <a:ext cx="1612031" cy="2232094"/>
          </a:xfrm>
          <a:prstGeom prst="bentConnector3">
            <a:avLst>
              <a:gd name="adj1" fmla="val 50000"/>
            </a:avLst>
          </a:prstGeom>
          <a:noFill/>
          <a:ln w="19050" cap="flat" cmpd="sng">
            <a:solidFill>
              <a:schemeClr val="dk1"/>
            </a:solidFill>
            <a:prstDash val="solid"/>
            <a:miter lim="800000"/>
            <a:headEnd type="none" w="lg" len="lg"/>
            <a:tailEnd type="triangle" w="lg" len="lg"/>
          </a:ln>
        </p:spPr>
      </p:cxnSp>
      <p:grpSp>
        <p:nvGrpSpPr>
          <p:cNvPr id="54" name="Group 53">
            <a:extLst>
              <a:ext uri="{FF2B5EF4-FFF2-40B4-BE49-F238E27FC236}">
                <a16:creationId xmlns:a16="http://schemas.microsoft.com/office/drawing/2014/main" id="{CAB78AD8-6676-3BB9-2456-0013A08E2521}"/>
              </a:ext>
            </a:extLst>
          </p:cNvPr>
          <p:cNvGrpSpPr/>
          <p:nvPr/>
        </p:nvGrpSpPr>
        <p:grpSpPr>
          <a:xfrm>
            <a:off x="3955496" y="3369800"/>
            <a:ext cx="1898191" cy="2284070"/>
            <a:chOff x="456725" y="1101286"/>
            <a:chExt cx="1898191" cy="2128426"/>
          </a:xfrm>
        </p:grpSpPr>
        <p:sp>
          <p:nvSpPr>
            <p:cNvPr id="55" name="Google Shape;1590;p116">
              <a:extLst>
                <a:ext uri="{FF2B5EF4-FFF2-40B4-BE49-F238E27FC236}">
                  <a16:creationId xmlns:a16="http://schemas.microsoft.com/office/drawing/2014/main" id="{DD5E540D-1FA8-7793-A564-F21780A7681C}"/>
                </a:ext>
              </a:extLst>
            </p:cNvPr>
            <p:cNvSpPr/>
            <p:nvPr/>
          </p:nvSpPr>
          <p:spPr>
            <a:xfrm>
              <a:off x="456725" y="1272095"/>
              <a:ext cx="1898191" cy="1957617"/>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grpSp>
          <p:nvGrpSpPr>
            <p:cNvPr id="56" name="Google Shape;1591;p116">
              <a:extLst>
                <a:ext uri="{FF2B5EF4-FFF2-40B4-BE49-F238E27FC236}">
                  <a16:creationId xmlns:a16="http://schemas.microsoft.com/office/drawing/2014/main" id="{60F5DA34-AE3B-7721-93AB-F469B6E6542D}"/>
                </a:ext>
              </a:extLst>
            </p:cNvPr>
            <p:cNvGrpSpPr/>
            <p:nvPr/>
          </p:nvGrpSpPr>
          <p:grpSpPr>
            <a:xfrm>
              <a:off x="595172" y="1101286"/>
              <a:ext cx="700966" cy="343603"/>
              <a:chOff x="8674759" y="927737"/>
              <a:chExt cx="2944846" cy="343603"/>
            </a:xfrm>
          </p:grpSpPr>
          <p:sp>
            <p:nvSpPr>
              <p:cNvPr id="57" name="Google Shape;1592;p116">
                <a:extLst>
                  <a:ext uri="{FF2B5EF4-FFF2-40B4-BE49-F238E27FC236}">
                    <a16:creationId xmlns:a16="http://schemas.microsoft.com/office/drawing/2014/main" id="{CF0E9258-AA94-B858-2A45-5EFBC7040DB1}"/>
                  </a:ext>
                </a:extLst>
              </p:cNvPr>
              <p:cNvSpPr/>
              <p:nvPr/>
            </p:nvSpPr>
            <p:spPr>
              <a:xfrm>
                <a:off x="8674759" y="927737"/>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8" name="Google Shape;1593;p116">
                <a:extLst>
                  <a:ext uri="{FF2B5EF4-FFF2-40B4-BE49-F238E27FC236}">
                    <a16:creationId xmlns:a16="http://schemas.microsoft.com/office/drawing/2014/main" id="{CAD248FC-755F-BD13-BDB6-870EAA371014}"/>
                  </a:ext>
                </a:extLst>
              </p:cNvPr>
              <p:cNvSpPr txBox="1"/>
              <p:nvPr/>
            </p:nvSpPr>
            <p:spPr>
              <a:xfrm>
                <a:off x="8708767" y="948986"/>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1709" name="Group 1708">
            <a:extLst>
              <a:ext uri="{FF2B5EF4-FFF2-40B4-BE49-F238E27FC236}">
                <a16:creationId xmlns:a16="http://schemas.microsoft.com/office/drawing/2014/main" id="{A696B5A7-9724-E6F7-F4A2-EEF6C20192D4}"/>
              </a:ext>
            </a:extLst>
          </p:cNvPr>
          <p:cNvGrpSpPr/>
          <p:nvPr/>
        </p:nvGrpSpPr>
        <p:grpSpPr>
          <a:xfrm>
            <a:off x="591708" y="1159321"/>
            <a:ext cx="8142959" cy="1757167"/>
            <a:chOff x="456725" y="1237698"/>
            <a:chExt cx="8142959" cy="1757167"/>
          </a:xfrm>
        </p:grpSpPr>
        <p:grpSp>
          <p:nvGrpSpPr>
            <p:cNvPr id="2" name="Google Shape;1597;p116">
              <a:extLst>
                <a:ext uri="{FF2B5EF4-FFF2-40B4-BE49-F238E27FC236}">
                  <a16:creationId xmlns:a16="http://schemas.microsoft.com/office/drawing/2014/main" id="{9499FE28-C9B6-4CC8-1269-DBDFF1339501}"/>
                </a:ext>
              </a:extLst>
            </p:cNvPr>
            <p:cNvGrpSpPr/>
            <p:nvPr/>
          </p:nvGrpSpPr>
          <p:grpSpPr>
            <a:xfrm>
              <a:off x="552636" y="1754016"/>
              <a:ext cx="990000" cy="990000"/>
              <a:chOff x="1255662" y="2316177"/>
              <a:chExt cx="1440000" cy="1440000"/>
            </a:xfrm>
          </p:grpSpPr>
          <p:grpSp>
            <p:nvGrpSpPr>
              <p:cNvPr id="3" name="Google Shape;1598;p116">
                <a:extLst>
                  <a:ext uri="{FF2B5EF4-FFF2-40B4-BE49-F238E27FC236}">
                    <a16:creationId xmlns:a16="http://schemas.microsoft.com/office/drawing/2014/main" id="{FDB89BD4-CB8A-F76C-4515-B229AF1E76FC}"/>
                  </a:ext>
                </a:extLst>
              </p:cNvPr>
              <p:cNvGrpSpPr/>
              <p:nvPr/>
            </p:nvGrpSpPr>
            <p:grpSpPr>
              <a:xfrm>
                <a:off x="1255662" y="2316177"/>
                <a:ext cx="1440000" cy="1440000"/>
                <a:chOff x="1180035" y="4859997"/>
                <a:chExt cx="1440000" cy="1440000"/>
              </a:xfrm>
            </p:grpSpPr>
            <p:pic>
              <p:nvPicPr>
                <p:cNvPr id="5" name="Google Shape;1599;p116">
                  <a:extLst>
                    <a:ext uri="{FF2B5EF4-FFF2-40B4-BE49-F238E27FC236}">
                      <a16:creationId xmlns:a16="http://schemas.microsoft.com/office/drawing/2014/main" id="{446846A8-5A5F-0FF4-8EEF-B466EC0D37A9}"/>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6" name="Google Shape;1600;p116">
                  <a:extLst>
                    <a:ext uri="{FF2B5EF4-FFF2-40B4-BE49-F238E27FC236}">
                      <a16:creationId xmlns:a16="http://schemas.microsoft.com/office/drawing/2014/main" id="{415E0258-C3F3-D603-178F-5A71EE87819A}"/>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placement</a:t>
                  </a:r>
                  <a:endParaRPr sz="1000" b="0" i="0" u="none" strike="noStrike" cap="none" dirty="0">
                    <a:solidFill>
                      <a:srgbClr val="121C29"/>
                    </a:solidFill>
                    <a:latin typeface="Space Grotesk"/>
                    <a:ea typeface="Space Grotesk"/>
                    <a:cs typeface="Space Grotesk"/>
                    <a:sym typeface="Space Grotesk"/>
                  </a:endParaRPr>
                </a:p>
              </p:txBody>
            </p:sp>
          </p:grpSp>
          <p:pic>
            <p:nvPicPr>
              <p:cNvPr id="4" name="Google Shape;1601;p116">
                <a:extLst>
                  <a:ext uri="{FF2B5EF4-FFF2-40B4-BE49-F238E27FC236}">
                    <a16:creationId xmlns:a16="http://schemas.microsoft.com/office/drawing/2014/main" id="{61AA00B4-F90B-CA1D-5F8C-6873C043295B}"/>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7" name="Google Shape;1602;p116">
              <a:extLst>
                <a:ext uri="{FF2B5EF4-FFF2-40B4-BE49-F238E27FC236}">
                  <a16:creationId xmlns:a16="http://schemas.microsoft.com/office/drawing/2014/main" id="{9656FEA8-3DE1-B9EC-B377-A8371DFC0993}"/>
                </a:ext>
              </a:extLst>
            </p:cNvPr>
            <p:cNvGrpSpPr/>
            <p:nvPr/>
          </p:nvGrpSpPr>
          <p:grpSpPr>
            <a:xfrm>
              <a:off x="5489795" y="1753308"/>
              <a:ext cx="990000" cy="990000"/>
              <a:chOff x="1255662" y="2245241"/>
              <a:chExt cx="1440000" cy="1440000"/>
            </a:xfrm>
          </p:grpSpPr>
          <p:grpSp>
            <p:nvGrpSpPr>
              <p:cNvPr id="8" name="Google Shape;1603;p116">
                <a:extLst>
                  <a:ext uri="{FF2B5EF4-FFF2-40B4-BE49-F238E27FC236}">
                    <a16:creationId xmlns:a16="http://schemas.microsoft.com/office/drawing/2014/main" id="{7230103C-04E8-16B4-7081-CF9C2F312C27}"/>
                  </a:ext>
                </a:extLst>
              </p:cNvPr>
              <p:cNvGrpSpPr/>
              <p:nvPr/>
            </p:nvGrpSpPr>
            <p:grpSpPr>
              <a:xfrm>
                <a:off x="1255662" y="2245241"/>
                <a:ext cx="1440000" cy="1440000"/>
                <a:chOff x="1180035" y="4789061"/>
                <a:chExt cx="1440000" cy="1440000"/>
              </a:xfrm>
            </p:grpSpPr>
            <p:pic>
              <p:nvPicPr>
                <p:cNvPr id="10" name="Google Shape;1604;p116">
                  <a:extLst>
                    <a:ext uri="{FF2B5EF4-FFF2-40B4-BE49-F238E27FC236}">
                      <a16:creationId xmlns:a16="http://schemas.microsoft.com/office/drawing/2014/main" id="{B00CB900-92AA-B4C4-A3BF-831DA7A490FD}"/>
                    </a:ext>
                  </a:extLst>
                </p:cNvPr>
                <p:cNvPicPr preferRelativeResize="0"/>
                <p:nvPr/>
              </p:nvPicPr>
              <p:blipFill rotWithShape="1">
                <a:blip r:embed="rId9">
                  <a:alphaModFix/>
                </a:blip>
                <a:srcRect/>
                <a:stretch/>
              </p:blipFill>
              <p:spPr>
                <a:xfrm>
                  <a:off x="1180035" y="4789061"/>
                  <a:ext cx="1440000" cy="1440000"/>
                </a:xfrm>
                <a:prstGeom prst="rect">
                  <a:avLst/>
                </a:prstGeom>
                <a:noFill/>
                <a:ln>
                  <a:noFill/>
                </a:ln>
              </p:spPr>
            </p:pic>
            <p:sp>
              <p:nvSpPr>
                <p:cNvPr id="11" name="Google Shape;1605;p116">
                  <a:extLst>
                    <a:ext uri="{FF2B5EF4-FFF2-40B4-BE49-F238E27FC236}">
                      <a16:creationId xmlns:a16="http://schemas.microsoft.com/office/drawing/2014/main" id="{73F2E8FF-3087-EB39-A57D-CFC4AD03E83B}"/>
                    </a:ext>
                  </a:extLst>
                </p:cNvPr>
                <p:cNvSpPr txBox="1"/>
                <p:nvPr/>
              </p:nvSpPr>
              <p:spPr>
                <a:xfrm>
                  <a:off x="1379279" y="5635532"/>
                  <a:ext cx="1041513" cy="3356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a:solidFill>
                        <a:srgbClr val="121C29"/>
                      </a:solidFill>
                      <a:latin typeface="Space Grotesk"/>
                      <a:ea typeface="Space Grotesk"/>
                      <a:cs typeface="Space Grotesk"/>
                      <a:sym typeface="Space Grotesk"/>
                    </a:rPr>
                    <a:t>sentry</a:t>
                  </a:r>
                  <a:endParaRPr sz="900" b="0" i="0" u="none" strike="noStrike" cap="none">
                    <a:solidFill>
                      <a:srgbClr val="121C29"/>
                    </a:solidFill>
                    <a:latin typeface="Space Grotesk"/>
                    <a:ea typeface="Space Grotesk"/>
                    <a:cs typeface="Space Grotesk"/>
                    <a:sym typeface="Space Grotesk"/>
                  </a:endParaRPr>
                </a:p>
              </p:txBody>
            </p:sp>
          </p:grpSp>
          <p:pic>
            <p:nvPicPr>
              <p:cNvPr id="9" name="Google Shape;1606;p116">
                <a:extLst>
                  <a:ext uri="{FF2B5EF4-FFF2-40B4-BE49-F238E27FC236}">
                    <a16:creationId xmlns:a16="http://schemas.microsoft.com/office/drawing/2014/main" id="{6B5F848A-C99C-6EE1-F847-54F177F6C673}"/>
                  </a:ext>
                </a:extLst>
              </p:cNvPr>
              <p:cNvPicPr preferRelativeResize="0"/>
              <p:nvPr/>
            </p:nvPicPr>
            <p:blipFill rotWithShape="1">
              <a:blip r:embed="rId10">
                <a:alphaModFix/>
              </a:blip>
              <a:srcRect/>
              <a:stretch/>
            </p:blipFill>
            <p:spPr>
              <a:xfrm>
                <a:off x="1513700" y="2522349"/>
                <a:ext cx="923924" cy="561975"/>
              </a:xfrm>
              <a:prstGeom prst="rect">
                <a:avLst/>
              </a:prstGeom>
              <a:noFill/>
              <a:ln>
                <a:noFill/>
              </a:ln>
            </p:spPr>
          </p:pic>
        </p:grpSp>
        <p:grpSp>
          <p:nvGrpSpPr>
            <p:cNvPr id="12" name="Google Shape;1597;p116">
              <a:extLst>
                <a:ext uri="{FF2B5EF4-FFF2-40B4-BE49-F238E27FC236}">
                  <a16:creationId xmlns:a16="http://schemas.microsoft.com/office/drawing/2014/main" id="{3403107D-1F3F-B948-0752-E1DF98C57F8B}"/>
                </a:ext>
              </a:extLst>
            </p:cNvPr>
            <p:cNvGrpSpPr/>
            <p:nvPr/>
          </p:nvGrpSpPr>
          <p:grpSpPr>
            <a:xfrm>
              <a:off x="2627620" y="1754016"/>
              <a:ext cx="990000" cy="990000"/>
              <a:chOff x="1255662" y="2316177"/>
              <a:chExt cx="1440000" cy="1440000"/>
            </a:xfrm>
          </p:grpSpPr>
          <p:grpSp>
            <p:nvGrpSpPr>
              <p:cNvPr id="13" name="Google Shape;1598;p116">
                <a:extLst>
                  <a:ext uri="{FF2B5EF4-FFF2-40B4-BE49-F238E27FC236}">
                    <a16:creationId xmlns:a16="http://schemas.microsoft.com/office/drawing/2014/main" id="{F4477ADD-D345-9EE7-788F-269CB523DA2C}"/>
                  </a:ext>
                </a:extLst>
              </p:cNvPr>
              <p:cNvGrpSpPr/>
              <p:nvPr/>
            </p:nvGrpSpPr>
            <p:grpSpPr>
              <a:xfrm>
                <a:off x="1255662" y="2316177"/>
                <a:ext cx="1440000" cy="1440000"/>
                <a:chOff x="1180035" y="4859997"/>
                <a:chExt cx="1440000" cy="1440000"/>
              </a:xfrm>
            </p:grpSpPr>
            <p:pic>
              <p:nvPicPr>
                <p:cNvPr id="15" name="Google Shape;1599;p116">
                  <a:extLst>
                    <a:ext uri="{FF2B5EF4-FFF2-40B4-BE49-F238E27FC236}">
                      <a16:creationId xmlns:a16="http://schemas.microsoft.com/office/drawing/2014/main" id="{0AE31F04-857E-A1B9-39DA-8490245B0647}"/>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16" name="Google Shape;1600;p116">
                  <a:extLst>
                    <a:ext uri="{FF2B5EF4-FFF2-40B4-BE49-F238E27FC236}">
                      <a16:creationId xmlns:a16="http://schemas.microsoft.com/office/drawing/2014/main" id="{FBC7D83C-E7BD-D200-24CD-7745906A3D0F}"/>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injector</a:t>
                  </a:r>
                  <a:endParaRPr sz="1000" b="0" i="0" u="none" strike="noStrike" cap="none" dirty="0">
                    <a:solidFill>
                      <a:srgbClr val="121C29"/>
                    </a:solidFill>
                    <a:latin typeface="Space Grotesk"/>
                    <a:ea typeface="Space Grotesk"/>
                    <a:cs typeface="Space Grotesk"/>
                    <a:sym typeface="Space Grotesk"/>
                  </a:endParaRPr>
                </a:p>
              </p:txBody>
            </p:sp>
          </p:grpSp>
          <p:pic>
            <p:nvPicPr>
              <p:cNvPr id="14" name="Google Shape;1601;p116">
                <a:extLst>
                  <a:ext uri="{FF2B5EF4-FFF2-40B4-BE49-F238E27FC236}">
                    <a16:creationId xmlns:a16="http://schemas.microsoft.com/office/drawing/2014/main" id="{0AE6053F-1A5B-40B0-BE30-C1D0C670B9C6}"/>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17" name="Google Shape;1597;p116">
              <a:extLst>
                <a:ext uri="{FF2B5EF4-FFF2-40B4-BE49-F238E27FC236}">
                  <a16:creationId xmlns:a16="http://schemas.microsoft.com/office/drawing/2014/main" id="{E8061919-EBDE-BF69-3F19-C4014CFC62AF}"/>
                </a:ext>
              </a:extLst>
            </p:cNvPr>
            <p:cNvGrpSpPr/>
            <p:nvPr/>
          </p:nvGrpSpPr>
          <p:grpSpPr>
            <a:xfrm>
              <a:off x="7578814" y="1759466"/>
              <a:ext cx="990000" cy="990000"/>
              <a:chOff x="1255662" y="2316177"/>
              <a:chExt cx="1440000" cy="1440000"/>
            </a:xfrm>
          </p:grpSpPr>
          <p:grpSp>
            <p:nvGrpSpPr>
              <p:cNvPr id="18" name="Google Shape;1598;p116">
                <a:extLst>
                  <a:ext uri="{FF2B5EF4-FFF2-40B4-BE49-F238E27FC236}">
                    <a16:creationId xmlns:a16="http://schemas.microsoft.com/office/drawing/2014/main" id="{4E29158F-FD68-69F9-D582-11821F95D725}"/>
                  </a:ext>
                </a:extLst>
              </p:cNvPr>
              <p:cNvGrpSpPr/>
              <p:nvPr/>
            </p:nvGrpSpPr>
            <p:grpSpPr>
              <a:xfrm>
                <a:off x="1255662" y="2316177"/>
                <a:ext cx="1440000" cy="1440000"/>
                <a:chOff x="1180035" y="4859997"/>
                <a:chExt cx="1440000" cy="1440000"/>
              </a:xfrm>
            </p:grpSpPr>
            <p:pic>
              <p:nvPicPr>
                <p:cNvPr id="20" name="Google Shape;1599;p116">
                  <a:extLst>
                    <a:ext uri="{FF2B5EF4-FFF2-40B4-BE49-F238E27FC236}">
                      <a16:creationId xmlns:a16="http://schemas.microsoft.com/office/drawing/2014/main" id="{16D46BA0-315D-A20A-2B73-1E7251BDA28A}"/>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21" name="Google Shape;1600;p116">
                  <a:extLst>
                    <a:ext uri="{FF2B5EF4-FFF2-40B4-BE49-F238E27FC236}">
                      <a16:creationId xmlns:a16="http://schemas.microsoft.com/office/drawing/2014/main" id="{4537F002-EA11-51C3-CE32-93C628DD047A}"/>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operator</a:t>
                  </a:r>
                  <a:endParaRPr sz="1000" b="0" i="0" u="none" strike="noStrike" cap="none" dirty="0">
                    <a:solidFill>
                      <a:srgbClr val="121C29"/>
                    </a:solidFill>
                    <a:latin typeface="Space Grotesk"/>
                    <a:ea typeface="Space Grotesk"/>
                    <a:cs typeface="Space Grotesk"/>
                    <a:sym typeface="Space Grotesk"/>
                  </a:endParaRPr>
                </a:p>
              </p:txBody>
            </p:sp>
          </p:grpSp>
          <p:pic>
            <p:nvPicPr>
              <p:cNvPr id="19" name="Google Shape;1601;p116">
                <a:extLst>
                  <a:ext uri="{FF2B5EF4-FFF2-40B4-BE49-F238E27FC236}">
                    <a16:creationId xmlns:a16="http://schemas.microsoft.com/office/drawing/2014/main" id="{98965993-BD39-D206-CF1F-E7B6DD692311}"/>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28" name="Group 27">
              <a:extLst>
                <a:ext uri="{FF2B5EF4-FFF2-40B4-BE49-F238E27FC236}">
                  <a16:creationId xmlns:a16="http://schemas.microsoft.com/office/drawing/2014/main" id="{D8CC12BD-D5B5-B1FE-8F66-6B7624ACF773}"/>
                </a:ext>
              </a:extLst>
            </p:cNvPr>
            <p:cNvGrpSpPr/>
            <p:nvPr/>
          </p:nvGrpSpPr>
          <p:grpSpPr>
            <a:xfrm>
              <a:off x="456725" y="1237698"/>
              <a:ext cx="1898191" cy="1757167"/>
              <a:chOff x="456725" y="1036368"/>
              <a:chExt cx="1898191" cy="1757167"/>
            </a:xfrm>
          </p:grpSpPr>
          <p:sp>
            <p:nvSpPr>
              <p:cNvPr id="22" name="Google Shape;1590;p116">
                <a:extLst>
                  <a:ext uri="{FF2B5EF4-FFF2-40B4-BE49-F238E27FC236}">
                    <a16:creationId xmlns:a16="http://schemas.microsoft.com/office/drawing/2014/main" id="{21711794-03DD-0670-E570-948F2F676CCF}"/>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grpSp>
            <p:nvGrpSpPr>
              <p:cNvPr id="23" name="Google Shape;1591;p116">
                <a:extLst>
                  <a:ext uri="{FF2B5EF4-FFF2-40B4-BE49-F238E27FC236}">
                    <a16:creationId xmlns:a16="http://schemas.microsoft.com/office/drawing/2014/main" id="{C143FBA7-3B1E-73CA-1058-4C2BD9103F49}"/>
                  </a:ext>
                </a:extLst>
              </p:cNvPr>
              <p:cNvGrpSpPr/>
              <p:nvPr/>
            </p:nvGrpSpPr>
            <p:grpSpPr>
              <a:xfrm>
                <a:off x="625651" y="1036368"/>
                <a:ext cx="700966" cy="343603"/>
                <a:chOff x="8802806" y="862819"/>
                <a:chExt cx="2944846" cy="343603"/>
              </a:xfrm>
            </p:grpSpPr>
            <p:sp>
              <p:nvSpPr>
                <p:cNvPr id="24" name="Google Shape;1592;p116">
                  <a:extLst>
                    <a:ext uri="{FF2B5EF4-FFF2-40B4-BE49-F238E27FC236}">
                      <a16:creationId xmlns:a16="http://schemas.microsoft.com/office/drawing/2014/main" id="{CD2BE390-31DD-7B2B-A114-8F213F7A6A96}"/>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5" name="Google Shape;1593;p116">
                  <a:extLst>
                    <a:ext uri="{FF2B5EF4-FFF2-40B4-BE49-F238E27FC236}">
                      <a16:creationId xmlns:a16="http://schemas.microsoft.com/office/drawing/2014/main" id="{B9EE559A-E850-6B21-97E4-9540F297B88D}"/>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sp>
          <p:nvSpPr>
            <p:cNvPr id="26" name="Google Shape;1600;p116">
              <a:extLst>
                <a:ext uri="{FF2B5EF4-FFF2-40B4-BE49-F238E27FC236}">
                  <a16:creationId xmlns:a16="http://schemas.microsoft.com/office/drawing/2014/main" id="{831EE900-B5C0-B0BC-F3C0-2A367844A147}"/>
                </a:ext>
              </a:extLst>
            </p:cNvPr>
            <p:cNvSpPr txBox="1"/>
            <p:nvPr/>
          </p:nvSpPr>
          <p:spPr>
            <a:xfrm>
              <a:off x="1523790" y="1971330"/>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Actor partition placement</a:t>
              </a:r>
              <a:endParaRPr sz="1000" i="0" u="none" strike="noStrike" cap="none" dirty="0">
                <a:solidFill>
                  <a:srgbClr val="121C29"/>
                </a:solidFill>
                <a:latin typeface="Space Grotesk"/>
                <a:ea typeface="Space Grotesk"/>
                <a:cs typeface="Space Grotesk"/>
                <a:sym typeface="Space Grotesk"/>
              </a:endParaRPr>
            </a:p>
          </p:txBody>
        </p:sp>
        <p:grpSp>
          <p:nvGrpSpPr>
            <p:cNvPr id="39" name="Group 38">
              <a:extLst>
                <a:ext uri="{FF2B5EF4-FFF2-40B4-BE49-F238E27FC236}">
                  <a16:creationId xmlns:a16="http://schemas.microsoft.com/office/drawing/2014/main" id="{A9948B0C-11CA-83F9-2CD4-A8036485EFA3}"/>
                </a:ext>
              </a:extLst>
            </p:cNvPr>
            <p:cNvGrpSpPr/>
            <p:nvPr/>
          </p:nvGrpSpPr>
          <p:grpSpPr>
            <a:xfrm>
              <a:off x="2538314" y="1237698"/>
              <a:ext cx="1898191" cy="1757167"/>
              <a:chOff x="456725" y="1036368"/>
              <a:chExt cx="1898191" cy="1757167"/>
            </a:xfrm>
          </p:grpSpPr>
          <p:sp>
            <p:nvSpPr>
              <p:cNvPr id="40" name="Google Shape;1590;p116">
                <a:extLst>
                  <a:ext uri="{FF2B5EF4-FFF2-40B4-BE49-F238E27FC236}">
                    <a16:creationId xmlns:a16="http://schemas.microsoft.com/office/drawing/2014/main" id="{562E1ACB-B0A4-4D95-8F7C-575C1DAE031F}"/>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grpSp>
            <p:nvGrpSpPr>
              <p:cNvPr id="41" name="Google Shape;1591;p116">
                <a:extLst>
                  <a:ext uri="{FF2B5EF4-FFF2-40B4-BE49-F238E27FC236}">
                    <a16:creationId xmlns:a16="http://schemas.microsoft.com/office/drawing/2014/main" id="{354AFC0A-AEC5-59AE-FE7B-F58332675B1D}"/>
                  </a:ext>
                </a:extLst>
              </p:cNvPr>
              <p:cNvGrpSpPr/>
              <p:nvPr/>
            </p:nvGrpSpPr>
            <p:grpSpPr>
              <a:xfrm>
                <a:off x="625651" y="1036368"/>
                <a:ext cx="700966" cy="343603"/>
                <a:chOff x="8802806" y="862819"/>
                <a:chExt cx="2944846" cy="343603"/>
              </a:xfrm>
            </p:grpSpPr>
            <p:sp>
              <p:nvSpPr>
                <p:cNvPr id="42" name="Google Shape;1592;p116">
                  <a:extLst>
                    <a:ext uri="{FF2B5EF4-FFF2-40B4-BE49-F238E27FC236}">
                      <a16:creationId xmlns:a16="http://schemas.microsoft.com/office/drawing/2014/main" id="{53D5FD47-D86C-B7BB-8BCD-B3B2C1663BD9}"/>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3" name="Google Shape;1593;p116">
                  <a:extLst>
                    <a:ext uri="{FF2B5EF4-FFF2-40B4-BE49-F238E27FC236}">
                      <a16:creationId xmlns:a16="http://schemas.microsoft.com/office/drawing/2014/main" id="{38F34B30-CE8F-46F4-26CE-A3E74944D101}"/>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44" name="Group 43">
              <a:extLst>
                <a:ext uri="{FF2B5EF4-FFF2-40B4-BE49-F238E27FC236}">
                  <a16:creationId xmlns:a16="http://schemas.microsoft.com/office/drawing/2014/main" id="{C0768EB9-615C-33BC-C084-1EDDDF1CF875}"/>
                </a:ext>
              </a:extLst>
            </p:cNvPr>
            <p:cNvGrpSpPr/>
            <p:nvPr/>
          </p:nvGrpSpPr>
          <p:grpSpPr>
            <a:xfrm>
              <a:off x="4619903" y="1237698"/>
              <a:ext cx="1898191" cy="1757167"/>
              <a:chOff x="456725" y="1036368"/>
              <a:chExt cx="1898191" cy="1757167"/>
            </a:xfrm>
          </p:grpSpPr>
          <p:sp>
            <p:nvSpPr>
              <p:cNvPr id="45" name="Google Shape;1590;p116">
                <a:extLst>
                  <a:ext uri="{FF2B5EF4-FFF2-40B4-BE49-F238E27FC236}">
                    <a16:creationId xmlns:a16="http://schemas.microsoft.com/office/drawing/2014/main" id="{0FA85F58-772A-AB7B-64AF-9C72E61525A4}"/>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grpSp>
            <p:nvGrpSpPr>
              <p:cNvPr id="46" name="Google Shape;1591;p116">
                <a:extLst>
                  <a:ext uri="{FF2B5EF4-FFF2-40B4-BE49-F238E27FC236}">
                    <a16:creationId xmlns:a16="http://schemas.microsoft.com/office/drawing/2014/main" id="{58CE56D9-B02A-91AC-4BAD-352A30ABDE5F}"/>
                  </a:ext>
                </a:extLst>
              </p:cNvPr>
              <p:cNvGrpSpPr/>
              <p:nvPr/>
            </p:nvGrpSpPr>
            <p:grpSpPr>
              <a:xfrm>
                <a:off x="625651" y="1036368"/>
                <a:ext cx="700966" cy="343603"/>
                <a:chOff x="8802806" y="862819"/>
                <a:chExt cx="2944846" cy="343603"/>
              </a:xfrm>
            </p:grpSpPr>
            <p:sp>
              <p:nvSpPr>
                <p:cNvPr id="47" name="Google Shape;1592;p116">
                  <a:extLst>
                    <a:ext uri="{FF2B5EF4-FFF2-40B4-BE49-F238E27FC236}">
                      <a16:creationId xmlns:a16="http://schemas.microsoft.com/office/drawing/2014/main" id="{499DEE85-970B-04E3-1292-E6CF782490D8}"/>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8" name="Google Shape;1593;p116">
                  <a:extLst>
                    <a:ext uri="{FF2B5EF4-FFF2-40B4-BE49-F238E27FC236}">
                      <a16:creationId xmlns:a16="http://schemas.microsoft.com/office/drawing/2014/main" id="{ECA0171B-DE3C-3298-328A-57BCB805E605}"/>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49" name="Group 48">
              <a:extLst>
                <a:ext uri="{FF2B5EF4-FFF2-40B4-BE49-F238E27FC236}">
                  <a16:creationId xmlns:a16="http://schemas.microsoft.com/office/drawing/2014/main" id="{A23818F2-712B-C86A-01D6-C0AB52EF6EA3}"/>
                </a:ext>
              </a:extLst>
            </p:cNvPr>
            <p:cNvGrpSpPr/>
            <p:nvPr/>
          </p:nvGrpSpPr>
          <p:grpSpPr>
            <a:xfrm>
              <a:off x="6701493" y="1237698"/>
              <a:ext cx="1898191" cy="1757167"/>
              <a:chOff x="456725" y="1036368"/>
              <a:chExt cx="1898191" cy="1757167"/>
            </a:xfrm>
          </p:grpSpPr>
          <p:sp>
            <p:nvSpPr>
              <p:cNvPr id="50" name="Google Shape;1590;p116">
                <a:extLst>
                  <a:ext uri="{FF2B5EF4-FFF2-40B4-BE49-F238E27FC236}">
                    <a16:creationId xmlns:a16="http://schemas.microsoft.com/office/drawing/2014/main" id="{64202C5D-6801-A8C5-74AC-F7E23BE54B58}"/>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grpSp>
            <p:nvGrpSpPr>
              <p:cNvPr id="51" name="Google Shape;1591;p116">
                <a:extLst>
                  <a:ext uri="{FF2B5EF4-FFF2-40B4-BE49-F238E27FC236}">
                    <a16:creationId xmlns:a16="http://schemas.microsoft.com/office/drawing/2014/main" id="{CC88F474-5F10-7C27-BF21-847EC8408EBB}"/>
                  </a:ext>
                </a:extLst>
              </p:cNvPr>
              <p:cNvGrpSpPr/>
              <p:nvPr/>
            </p:nvGrpSpPr>
            <p:grpSpPr>
              <a:xfrm>
                <a:off x="625651" y="1036368"/>
                <a:ext cx="700966" cy="343603"/>
                <a:chOff x="8802806" y="862819"/>
                <a:chExt cx="2944846" cy="343603"/>
              </a:xfrm>
            </p:grpSpPr>
            <p:sp>
              <p:nvSpPr>
                <p:cNvPr id="52" name="Google Shape;1592;p116">
                  <a:extLst>
                    <a:ext uri="{FF2B5EF4-FFF2-40B4-BE49-F238E27FC236}">
                      <a16:creationId xmlns:a16="http://schemas.microsoft.com/office/drawing/2014/main" id="{F24AE906-19F7-C176-1BDF-0B4C063F63F0}"/>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3" name="Google Shape;1593;p116">
                  <a:extLst>
                    <a:ext uri="{FF2B5EF4-FFF2-40B4-BE49-F238E27FC236}">
                      <a16:creationId xmlns:a16="http://schemas.microsoft.com/office/drawing/2014/main" id="{2E3D53D9-5C29-90AA-AD2B-88D0DD7E59D9}"/>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sp>
          <p:nvSpPr>
            <p:cNvPr id="59" name="Google Shape;1600;p116">
              <a:extLst>
                <a:ext uri="{FF2B5EF4-FFF2-40B4-BE49-F238E27FC236}">
                  <a16:creationId xmlns:a16="http://schemas.microsoft.com/office/drawing/2014/main" id="{460F6FCD-0B05-B501-F0A9-D9D04DD8461B}"/>
                </a:ext>
              </a:extLst>
            </p:cNvPr>
            <p:cNvSpPr txBox="1"/>
            <p:nvPr/>
          </p:nvSpPr>
          <p:spPr>
            <a:xfrm>
              <a:off x="3563815" y="1947229"/>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Dapr runtime injector</a:t>
              </a:r>
              <a:endParaRPr sz="1000" i="0" u="none" strike="noStrike" cap="none" dirty="0">
                <a:solidFill>
                  <a:srgbClr val="121C29"/>
                </a:solidFill>
                <a:latin typeface="Space Grotesk"/>
                <a:ea typeface="Space Grotesk"/>
                <a:cs typeface="Space Grotesk"/>
                <a:sym typeface="Space Grotesk"/>
              </a:endParaRPr>
            </a:p>
          </p:txBody>
        </p:sp>
        <p:sp>
          <p:nvSpPr>
            <p:cNvPr id="60" name="Google Shape;1600;p116">
              <a:extLst>
                <a:ext uri="{FF2B5EF4-FFF2-40B4-BE49-F238E27FC236}">
                  <a16:creationId xmlns:a16="http://schemas.microsoft.com/office/drawing/2014/main" id="{DFB4B193-FAED-4055-19E6-8D94BA794527}"/>
                </a:ext>
              </a:extLst>
            </p:cNvPr>
            <p:cNvSpPr txBox="1"/>
            <p:nvPr/>
          </p:nvSpPr>
          <p:spPr>
            <a:xfrm>
              <a:off x="4690922" y="1949975"/>
              <a:ext cx="899706" cy="707846"/>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Cert authority and identity</a:t>
              </a:r>
              <a:endParaRPr sz="1000" i="0" u="none" strike="noStrike" cap="none" dirty="0">
                <a:solidFill>
                  <a:srgbClr val="121C29"/>
                </a:solidFill>
                <a:latin typeface="Space Grotesk"/>
                <a:ea typeface="Space Grotesk"/>
                <a:cs typeface="Space Grotesk"/>
                <a:sym typeface="Space Grotesk"/>
              </a:endParaRPr>
            </a:p>
          </p:txBody>
        </p:sp>
        <p:sp>
          <p:nvSpPr>
            <p:cNvPr id="61" name="Google Shape;1600;p116">
              <a:extLst>
                <a:ext uri="{FF2B5EF4-FFF2-40B4-BE49-F238E27FC236}">
                  <a16:creationId xmlns:a16="http://schemas.microsoft.com/office/drawing/2014/main" id="{214011A4-4954-7AAC-ECA7-677BC9DBAE98}"/>
                </a:ext>
              </a:extLst>
            </p:cNvPr>
            <p:cNvSpPr txBox="1"/>
            <p:nvPr/>
          </p:nvSpPr>
          <p:spPr>
            <a:xfrm>
              <a:off x="6757979" y="1942116"/>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Manage component changes</a:t>
              </a:r>
              <a:endParaRPr sz="1000" i="0" u="none" strike="noStrike" cap="none" dirty="0">
                <a:solidFill>
                  <a:srgbClr val="121C29"/>
                </a:solidFill>
                <a:latin typeface="Space Grotesk"/>
                <a:ea typeface="Space Grotesk"/>
                <a:cs typeface="Space Grotesk"/>
                <a:sym typeface="Space Grotesk"/>
              </a:endParaRPr>
            </a:p>
          </p:txBody>
        </p:sp>
      </p:grpSp>
      <p:cxnSp>
        <p:nvCxnSpPr>
          <p:cNvPr id="62" name="Google Shape;1667;p116">
            <a:extLst>
              <a:ext uri="{FF2B5EF4-FFF2-40B4-BE49-F238E27FC236}">
                <a16:creationId xmlns:a16="http://schemas.microsoft.com/office/drawing/2014/main" id="{801A2255-16E2-545C-39FE-A7E9F79C865E}"/>
              </a:ext>
            </a:extLst>
          </p:cNvPr>
          <p:cNvCxnSpPr>
            <a:cxnSpLocks/>
            <a:endCxn id="1682" idx="4"/>
          </p:cNvCxnSpPr>
          <p:nvPr/>
        </p:nvCxnSpPr>
        <p:spPr>
          <a:xfrm rot="10800000">
            <a:off x="5268991" y="5403016"/>
            <a:ext cx="4454942" cy="394689"/>
          </a:xfrm>
          <a:prstGeom prst="bentConnector2">
            <a:avLst/>
          </a:prstGeom>
          <a:noFill/>
          <a:ln w="19050" cap="flat" cmpd="sng">
            <a:solidFill>
              <a:schemeClr val="dk1"/>
            </a:solidFill>
            <a:prstDash val="solid"/>
            <a:miter lim="800000"/>
            <a:headEnd type="triangle" w="lg" len="lg"/>
            <a:tailEnd type="triangle" w="lg" len="lg"/>
          </a:ln>
        </p:spPr>
      </p:cxnSp>
      <p:grpSp>
        <p:nvGrpSpPr>
          <p:cNvPr id="1672" name="Group 1671">
            <a:extLst>
              <a:ext uri="{FF2B5EF4-FFF2-40B4-BE49-F238E27FC236}">
                <a16:creationId xmlns:a16="http://schemas.microsoft.com/office/drawing/2014/main" id="{ACF4FEEB-E3D9-375F-EB34-852C37F06980}"/>
              </a:ext>
            </a:extLst>
          </p:cNvPr>
          <p:cNvGrpSpPr/>
          <p:nvPr/>
        </p:nvGrpSpPr>
        <p:grpSpPr>
          <a:xfrm>
            <a:off x="264994" y="5874264"/>
            <a:ext cx="8908367" cy="882991"/>
            <a:chOff x="264994" y="5778469"/>
            <a:chExt cx="8908367" cy="882991"/>
          </a:xfrm>
        </p:grpSpPr>
        <p:sp>
          <p:nvSpPr>
            <p:cNvPr id="63" name="Google Shape;308;p39">
              <a:extLst>
                <a:ext uri="{FF2B5EF4-FFF2-40B4-BE49-F238E27FC236}">
                  <a16:creationId xmlns:a16="http://schemas.microsoft.com/office/drawing/2014/main" id="{CE85CC3D-1912-AEC8-14F6-44CE7BFCC870}"/>
                </a:ext>
              </a:extLst>
            </p:cNvPr>
            <p:cNvSpPr/>
            <p:nvPr/>
          </p:nvSpPr>
          <p:spPr>
            <a:xfrm>
              <a:off x="264994" y="5987176"/>
              <a:ext cx="8908367" cy="674284"/>
            </a:xfrm>
            <a:prstGeom prst="roundRect">
              <a:avLst>
                <a:gd name="adj" fmla="val 16667"/>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grpSp>
          <p:nvGrpSpPr>
            <p:cNvPr id="1664" name="Google Shape;328;p39">
              <a:extLst>
                <a:ext uri="{FF2B5EF4-FFF2-40B4-BE49-F238E27FC236}">
                  <a16:creationId xmlns:a16="http://schemas.microsoft.com/office/drawing/2014/main" id="{2219A10B-9178-9C95-2C92-5C801B5CBCF8}"/>
                </a:ext>
              </a:extLst>
            </p:cNvPr>
            <p:cNvGrpSpPr/>
            <p:nvPr/>
          </p:nvGrpSpPr>
          <p:grpSpPr>
            <a:xfrm>
              <a:off x="2889777" y="5778469"/>
              <a:ext cx="4050316" cy="343603"/>
              <a:chOff x="8802806" y="862819"/>
              <a:chExt cx="2944846" cy="343603"/>
            </a:xfrm>
          </p:grpSpPr>
          <p:sp>
            <p:nvSpPr>
              <p:cNvPr id="1665" name="Google Shape;329;p39">
                <a:extLst>
                  <a:ext uri="{FF2B5EF4-FFF2-40B4-BE49-F238E27FC236}">
                    <a16:creationId xmlns:a16="http://schemas.microsoft.com/office/drawing/2014/main" id="{4B3A084B-F3D3-1A4C-AF7E-E3D5D862653C}"/>
                  </a:ext>
                </a:extLst>
              </p:cNvPr>
              <p:cNvSpPr/>
              <p:nvPr/>
            </p:nvSpPr>
            <p:spPr>
              <a:xfrm>
                <a:off x="8802806" y="862819"/>
                <a:ext cx="2944846"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1666" name="Google Shape;330;p39">
                <a:extLst>
                  <a:ext uri="{FF2B5EF4-FFF2-40B4-BE49-F238E27FC236}">
                    <a16:creationId xmlns:a16="http://schemas.microsoft.com/office/drawing/2014/main" id="{96E7D477-E293-B805-9106-14B976F37A99}"/>
                  </a:ext>
                </a:extLst>
              </p:cNvPr>
              <p:cNvSpPr txBox="1"/>
              <p:nvPr/>
            </p:nvSpPr>
            <p:spPr>
              <a:xfrm>
                <a:off x="8836815" y="884065"/>
                <a:ext cx="291083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Host on any cloud or edge infrastructure</a:t>
                </a:r>
                <a:endParaRPr sz="1400" b="0" i="0" u="none" strike="noStrike" cap="none" dirty="0">
                  <a:solidFill>
                    <a:srgbClr val="121C29"/>
                  </a:solidFill>
                  <a:latin typeface="Space Grotesk"/>
                  <a:ea typeface="Space Grotesk"/>
                  <a:cs typeface="Space Grotesk"/>
                  <a:sym typeface="Space Grotesk"/>
                </a:endParaRPr>
              </a:p>
            </p:txBody>
          </p:sp>
        </p:grpSp>
        <p:pic>
          <p:nvPicPr>
            <p:cNvPr id="1667" name="Google Shape;331;p39">
              <a:extLst>
                <a:ext uri="{FF2B5EF4-FFF2-40B4-BE49-F238E27FC236}">
                  <a16:creationId xmlns:a16="http://schemas.microsoft.com/office/drawing/2014/main" id="{6D30DC28-4E9F-150E-7468-0B90215D2120}"/>
                </a:ext>
              </a:extLst>
            </p:cNvPr>
            <p:cNvPicPr preferRelativeResize="0"/>
            <p:nvPr/>
          </p:nvPicPr>
          <p:blipFill rotWithShape="1">
            <a:blip r:embed="rId11">
              <a:alphaModFix/>
            </a:blip>
            <a:srcRect/>
            <a:stretch/>
          </p:blipFill>
          <p:spPr>
            <a:xfrm>
              <a:off x="2197936" y="6228814"/>
              <a:ext cx="535443" cy="319606"/>
            </a:xfrm>
            <a:prstGeom prst="rect">
              <a:avLst/>
            </a:prstGeom>
            <a:noFill/>
            <a:ln>
              <a:noFill/>
            </a:ln>
          </p:spPr>
        </p:pic>
        <p:pic>
          <p:nvPicPr>
            <p:cNvPr id="1668" name="Google Shape;332;p39">
              <a:extLst>
                <a:ext uri="{FF2B5EF4-FFF2-40B4-BE49-F238E27FC236}">
                  <a16:creationId xmlns:a16="http://schemas.microsoft.com/office/drawing/2014/main" id="{EF924553-7947-E627-B089-8535D7A6770D}"/>
                </a:ext>
              </a:extLst>
            </p:cNvPr>
            <p:cNvPicPr preferRelativeResize="0"/>
            <p:nvPr/>
          </p:nvPicPr>
          <p:blipFill rotWithShape="1">
            <a:blip r:embed="rId12">
              <a:alphaModFix/>
            </a:blip>
            <a:srcRect/>
            <a:stretch/>
          </p:blipFill>
          <p:spPr>
            <a:xfrm>
              <a:off x="3236816" y="6265573"/>
              <a:ext cx="1523313" cy="236591"/>
            </a:xfrm>
            <a:prstGeom prst="rect">
              <a:avLst/>
            </a:prstGeom>
            <a:noFill/>
            <a:ln>
              <a:noFill/>
            </a:ln>
          </p:spPr>
        </p:pic>
        <p:pic>
          <p:nvPicPr>
            <p:cNvPr id="1669" name="Google Shape;333;p39">
              <a:extLst>
                <a:ext uri="{FF2B5EF4-FFF2-40B4-BE49-F238E27FC236}">
                  <a16:creationId xmlns:a16="http://schemas.microsoft.com/office/drawing/2014/main" id="{75875726-6533-9A70-14D8-7E8561D44EC6}"/>
                </a:ext>
              </a:extLst>
            </p:cNvPr>
            <p:cNvPicPr preferRelativeResize="0"/>
            <p:nvPr/>
          </p:nvPicPr>
          <p:blipFill rotWithShape="1">
            <a:blip r:embed="rId13">
              <a:alphaModFix/>
            </a:blip>
            <a:srcRect/>
            <a:stretch/>
          </p:blipFill>
          <p:spPr>
            <a:xfrm>
              <a:off x="7398009" y="6250871"/>
              <a:ext cx="1523313" cy="269796"/>
            </a:xfrm>
            <a:prstGeom prst="rect">
              <a:avLst/>
            </a:prstGeom>
            <a:noFill/>
            <a:ln>
              <a:noFill/>
            </a:ln>
          </p:spPr>
        </p:pic>
        <p:pic>
          <p:nvPicPr>
            <p:cNvPr id="1670" name="Google Shape;334;p39">
              <a:extLst>
                <a:ext uri="{FF2B5EF4-FFF2-40B4-BE49-F238E27FC236}">
                  <a16:creationId xmlns:a16="http://schemas.microsoft.com/office/drawing/2014/main" id="{5F57780B-8104-CCF2-F642-85D37D597E53}"/>
                </a:ext>
              </a:extLst>
            </p:cNvPr>
            <p:cNvPicPr preferRelativeResize="0"/>
            <p:nvPr/>
          </p:nvPicPr>
          <p:blipFill rotWithShape="1">
            <a:blip r:embed="rId14">
              <a:alphaModFix/>
            </a:blip>
            <a:srcRect/>
            <a:stretch/>
          </p:blipFill>
          <p:spPr>
            <a:xfrm>
              <a:off x="506861" y="6226977"/>
              <a:ext cx="1120693" cy="323756"/>
            </a:xfrm>
            <a:prstGeom prst="rect">
              <a:avLst/>
            </a:prstGeom>
            <a:noFill/>
            <a:ln>
              <a:noFill/>
            </a:ln>
          </p:spPr>
        </p:pic>
        <p:pic>
          <p:nvPicPr>
            <p:cNvPr id="1671" name="Google Shape;336;p39">
              <a:extLst>
                <a:ext uri="{FF2B5EF4-FFF2-40B4-BE49-F238E27FC236}">
                  <a16:creationId xmlns:a16="http://schemas.microsoft.com/office/drawing/2014/main" id="{8B39C6C6-64F4-71C7-1E22-3CFDFD3DE3D7}"/>
                </a:ext>
              </a:extLst>
            </p:cNvPr>
            <p:cNvPicPr preferRelativeResize="0"/>
            <p:nvPr/>
          </p:nvPicPr>
          <p:blipFill rotWithShape="1">
            <a:blip r:embed="rId15">
              <a:alphaModFix/>
            </a:blip>
            <a:srcRect/>
            <a:stretch/>
          </p:blipFill>
          <p:spPr>
            <a:xfrm>
              <a:off x="5376565" y="6287628"/>
              <a:ext cx="1515012" cy="186783"/>
            </a:xfrm>
            <a:prstGeom prst="rect">
              <a:avLst/>
            </a:prstGeom>
            <a:noFill/>
            <a:ln>
              <a:noFill/>
            </a:ln>
          </p:spPr>
        </p:pic>
      </p:grpSp>
      <p:sp>
        <p:nvSpPr>
          <p:cNvPr id="1675" name="Oval 1674">
            <a:extLst>
              <a:ext uri="{FF2B5EF4-FFF2-40B4-BE49-F238E27FC236}">
                <a16:creationId xmlns:a16="http://schemas.microsoft.com/office/drawing/2014/main" id="{E894F46C-54F8-1B22-CFDA-B8D9F6942FD3}"/>
              </a:ext>
            </a:extLst>
          </p:cNvPr>
          <p:cNvSpPr>
            <a:spLocks noChangeAspect="1"/>
          </p:cNvSpPr>
          <p:nvPr/>
        </p:nvSpPr>
        <p:spPr>
          <a:xfrm>
            <a:off x="8912045" y="3751271"/>
            <a:ext cx="3600" cy="36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682" name="Oval 1681">
            <a:extLst>
              <a:ext uri="{FF2B5EF4-FFF2-40B4-BE49-F238E27FC236}">
                <a16:creationId xmlns:a16="http://schemas.microsoft.com/office/drawing/2014/main" id="{FB9E2ED2-10C9-9951-7785-4F8ECF683C14}"/>
              </a:ext>
            </a:extLst>
          </p:cNvPr>
          <p:cNvSpPr/>
          <p:nvPr/>
        </p:nvSpPr>
        <p:spPr>
          <a:xfrm>
            <a:off x="5232991" y="5331015"/>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684" name="Google Shape;1600;p116">
            <a:extLst>
              <a:ext uri="{FF2B5EF4-FFF2-40B4-BE49-F238E27FC236}">
                <a16:creationId xmlns:a16="http://schemas.microsoft.com/office/drawing/2014/main" id="{301C37DC-382C-3352-72FD-920D7C062CE0}"/>
              </a:ext>
            </a:extLst>
          </p:cNvPr>
          <p:cNvSpPr txBox="1"/>
          <p:nvPr/>
        </p:nvSpPr>
        <p:spPr>
          <a:xfrm>
            <a:off x="7096773" y="5548335"/>
            <a:ext cx="1332135"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Use components</a:t>
            </a:r>
            <a:endParaRPr sz="1000" i="0" u="none" strike="noStrike" cap="none" dirty="0">
              <a:solidFill>
                <a:srgbClr val="121C29"/>
              </a:solidFill>
              <a:latin typeface="Space Grotesk"/>
              <a:ea typeface="Space Grotesk"/>
              <a:cs typeface="Space Grotesk"/>
              <a:sym typeface="Space Grotesk"/>
            </a:endParaRPr>
          </a:p>
        </p:txBody>
      </p:sp>
      <p:sp>
        <p:nvSpPr>
          <p:cNvPr id="1685" name="Google Shape;1600;p116">
            <a:extLst>
              <a:ext uri="{FF2B5EF4-FFF2-40B4-BE49-F238E27FC236}">
                <a16:creationId xmlns:a16="http://schemas.microsoft.com/office/drawing/2014/main" id="{016E965D-7AEE-0038-0493-8A67AAE9A940}"/>
              </a:ext>
            </a:extLst>
          </p:cNvPr>
          <p:cNvSpPr txBox="1"/>
          <p:nvPr/>
        </p:nvSpPr>
        <p:spPr>
          <a:xfrm>
            <a:off x="6561909" y="2930345"/>
            <a:ext cx="1633425" cy="46162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Manage component updates</a:t>
            </a:r>
          </a:p>
          <a:p>
            <a:pPr marL="0" marR="0" lvl="0" indent="0" algn="r" rtl="0">
              <a:lnSpc>
                <a:spcPct val="100000"/>
              </a:lnSpc>
              <a:spcBef>
                <a:spcPts val="0"/>
              </a:spcBef>
              <a:spcAft>
                <a:spcPts val="0"/>
              </a:spcAft>
              <a:buClr>
                <a:srgbClr val="000000"/>
              </a:buClr>
              <a:buSzPts val="1400"/>
              <a:buFont typeface="Arial"/>
              <a:buNone/>
            </a:pPr>
            <a:r>
              <a:rPr lang="en-US" sz="800" dirty="0">
                <a:solidFill>
                  <a:srgbClr val="121C29"/>
                </a:solidFill>
                <a:latin typeface="Space Grotesk"/>
                <a:ea typeface="Space Grotesk"/>
                <a:cs typeface="Space Grotesk"/>
                <a:sym typeface="Space Grotesk"/>
              </a:rPr>
              <a:t>Manage Kubernetes service endpoints</a:t>
            </a:r>
            <a:endParaRPr sz="800" i="0" u="none" strike="noStrike" cap="none" dirty="0">
              <a:solidFill>
                <a:srgbClr val="121C29"/>
              </a:solidFill>
              <a:latin typeface="Space Grotesk"/>
              <a:ea typeface="Space Grotesk"/>
              <a:cs typeface="Space Grotesk"/>
              <a:sym typeface="Space Grotesk"/>
            </a:endParaRPr>
          </a:p>
        </p:txBody>
      </p:sp>
      <p:sp>
        <p:nvSpPr>
          <p:cNvPr id="1686" name="Oval 1685">
            <a:extLst>
              <a:ext uri="{FF2B5EF4-FFF2-40B4-BE49-F238E27FC236}">
                <a16:creationId xmlns:a16="http://schemas.microsoft.com/office/drawing/2014/main" id="{E270DD57-6FA3-0B91-AEF3-C1310192AAA2}"/>
              </a:ext>
            </a:extLst>
          </p:cNvPr>
          <p:cNvSpPr/>
          <p:nvPr/>
        </p:nvSpPr>
        <p:spPr>
          <a:xfrm>
            <a:off x="5595763" y="5139142"/>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687" name="Oval 1686">
            <a:extLst>
              <a:ext uri="{FF2B5EF4-FFF2-40B4-BE49-F238E27FC236}">
                <a16:creationId xmlns:a16="http://schemas.microsoft.com/office/drawing/2014/main" id="{0DDF21D0-4929-4A0A-4922-00D279244D74}"/>
              </a:ext>
            </a:extLst>
          </p:cNvPr>
          <p:cNvSpPr/>
          <p:nvPr/>
        </p:nvSpPr>
        <p:spPr>
          <a:xfrm>
            <a:off x="4875456" y="5134480"/>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grpSp>
        <p:nvGrpSpPr>
          <p:cNvPr id="1705" name="Group 1704">
            <a:extLst>
              <a:ext uri="{FF2B5EF4-FFF2-40B4-BE49-F238E27FC236}">
                <a16:creationId xmlns:a16="http://schemas.microsoft.com/office/drawing/2014/main" id="{B01828C1-E646-C7BF-B285-A86F0806A55B}"/>
              </a:ext>
            </a:extLst>
          </p:cNvPr>
          <p:cNvGrpSpPr/>
          <p:nvPr/>
        </p:nvGrpSpPr>
        <p:grpSpPr>
          <a:xfrm>
            <a:off x="1806629" y="5341461"/>
            <a:ext cx="1012392" cy="269264"/>
            <a:chOff x="1411104" y="4493309"/>
            <a:chExt cx="1012392" cy="269264"/>
          </a:xfrm>
        </p:grpSpPr>
        <p:pic>
          <p:nvPicPr>
            <p:cNvPr id="1688" name="Google Shape;333;p39">
              <a:extLst>
                <a:ext uri="{FF2B5EF4-FFF2-40B4-BE49-F238E27FC236}">
                  <a16:creationId xmlns:a16="http://schemas.microsoft.com/office/drawing/2014/main" id="{F4C9B8D9-FD7A-9304-699F-9B881CBF02AE}"/>
                </a:ext>
              </a:extLst>
            </p:cNvPr>
            <p:cNvPicPr preferRelativeResize="0"/>
            <p:nvPr/>
          </p:nvPicPr>
          <p:blipFill rotWithShape="1">
            <a:blip r:embed="rId13">
              <a:alphaModFix/>
            </a:blip>
            <a:srcRect r="79726" b="3048"/>
            <a:stretch/>
          </p:blipFill>
          <p:spPr>
            <a:xfrm>
              <a:off x="1411104" y="4493309"/>
              <a:ext cx="308839" cy="261571"/>
            </a:xfrm>
            <a:prstGeom prst="rect">
              <a:avLst/>
            </a:prstGeom>
            <a:noFill/>
            <a:ln>
              <a:noFill/>
            </a:ln>
          </p:spPr>
        </p:pic>
        <p:sp>
          <p:nvSpPr>
            <p:cNvPr id="1704" name="Google Shape;1600;p116">
              <a:extLst>
                <a:ext uri="{FF2B5EF4-FFF2-40B4-BE49-F238E27FC236}">
                  <a16:creationId xmlns:a16="http://schemas.microsoft.com/office/drawing/2014/main" id="{35C5BFC4-F926-71A1-C3C8-5AE2131AF330}"/>
                </a:ext>
              </a:extLst>
            </p:cNvPr>
            <p:cNvSpPr txBox="1"/>
            <p:nvPr/>
          </p:nvSpPr>
          <p:spPr>
            <a:xfrm>
              <a:off x="1697688" y="4501003"/>
              <a:ext cx="725808" cy="261570"/>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100" i="0" u="none" strike="noStrike" cap="none" dirty="0" err="1">
                  <a:solidFill>
                    <a:srgbClr val="121C29"/>
                  </a:solidFill>
                  <a:latin typeface="Space Grotesk"/>
                  <a:ea typeface="Space Grotesk"/>
                  <a:cs typeface="Space Grotesk"/>
                  <a:sym typeface="Space Grotesk"/>
                </a:rPr>
                <a:t>Kubelet</a:t>
              </a:r>
              <a:endParaRPr sz="1100" i="0" u="none" strike="noStrike" cap="none" dirty="0">
                <a:solidFill>
                  <a:srgbClr val="121C29"/>
                </a:solidFill>
                <a:latin typeface="Space Grotesk"/>
                <a:ea typeface="Space Grotesk"/>
                <a:cs typeface="Space Grotesk"/>
                <a:sym typeface="Space Grotesk"/>
              </a:endParaRPr>
            </a:p>
          </p:txBody>
        </p:sp>
      </p:grpSp>
      <p:sp>
        <p:nvSpPr>
          <p:cNvPr id="1706" name="Google Shape;1600;p116">
            <a:extLst>
              <a:ext uri="{FF2B5EF4-FFF2-40B4-BE49-F238E27FC236}">
                <a16:creationId xmlns:a16="http://schemas.microsoft.com/office/drawing/2014/main" id="{37707F9E-1B75-DDE0-D152-7E0D4F5B270C}"/>
              </a:ext>
            </a:extLst>
          </p:cNvPr>
          <p:cNvSpPr txBox="1"/>
          <p:nvPr/>
        </p:nvSpPr>
        <p:spPr>
          <a:xfrm>
            <a:off x="1192469" y="2930345"/>
            <a:ext cx="1577638" cy="33851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Create mapping table of actor instance to pods</a:t>
            </a:r>
            <a:endParaRPr sz="800" i="0" u="none" strike="noStrike" cap="none" dirty="0">
              <a:solidFill>
                <a:srgbClr val="121C29"/>
              </a:solidFill>
              <a:latin typeface="Space Grotesk"/>
              <a:ea typeface="Space Grotesk"/>
              <a:cs typeface="Space Grotesk"/>
              <a:sym typeface="Space Grotesk"/>
            </a:endParaRPr>
          </a:p>
        </p:txBody>
      </p:sp>
      <p:sp>
        <p:nvSpPr>
          <p:cNvPr id="1707" name="Google Shape;1600;p116">
            <a:extLst>
              <a:ext uri="{FF2B5EF4-FFF2-40B4-BE49-F238E27FC236}">
                <a16:creationId xmlns:a16="http://schemas.microsoft.com/office/drawing/2014/main" id="{6B9CF2AF-A5CA-6931-C247-ABA3E5AA8AE9}"/>
              </a:ext>
            </a:extLst>
          </p:cNvPr>
          <p:cNvSpPr txBox="1"/>
          <p:nvPr/>
        </p:nvSpPr>
        <p:spPr>
          <a:xfrm>
            <a:off x="3235862" y="2930345"/>
            <a:ext cx="1590044" cy="46162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Inject Dapr sidecar into annotated pods</a:t>
            </a:r>
            <a:endParaRPr lang="en-US" sz="800" dirty="0">
              <a:solidFill>
                <a:srgbClr val="121C29"/>
              </a:solidFill>
              <a:latin typeface="Space Grotesk"/>
              <a:ea typeface="Space Grotesk"/>
              <a:cs typeface="Space Grotesk"/>
              <a:sym typeface="Space Grotesk"/>
            </a:endParaRPr>
          </a:p>
          <a:p>
            <a:pPr marL="0" marR="0" lvl="0" indent="0" rtl="0">
              <a:lnSpc>
                <a:spcPct val="100000"/>
              </a:lnSpc>
              <a:spcBef>
                <a:spcPts val="0"/>
              </a:spcBef>
              <a:spcAft>
                <a:spcPts val="0"/>
              </a:spcAft>
              <a:buClr>
                <a:srgbClr val="000000"/>
              </a:buClr>
              <a:buSzPts val="1400"/>
              <a:buFont typeface="Arial"/>
              <a:buNone/>
            </a:pPr>
            <a:r>
              <a:rPr lang="en-US" sz="800" dirty="0">
                <a:solidFill>
                  <a:srgbClr val="121C29"/>
                </a:solidFill>
                <a:latin typeface="Space Grotesk"/>
                <a:ea typeface="Space Grotesk"/>
                <a:cs typeface="Space Grotesk"/>
                <a:sym typeface="Space Grotesk"/>
              </a:rPr>
              <a:t>Inject env variables</a:t>
            </a:r>
            <a:endParaRPr sz="800" i="0" u="none" strike="noStrike" cap="none" dirty="0">
              <a:solidFill>
                <a:srgbClr val="121C29"/>
              </a:solidFill>
              <a:latin typeface="Space Grotesk"/>
              <a:ea typeface="Space Grotesk"/>
              <a:cs typeface="Space Grotesk"/>
              <a:sym typeface="Space Grotesk"/>
            </a:endParaRPr>
          </a:p>
        </p:txBody>
      </p:sp>
      <p:sp>
        <p:nvSpPr>
          <p:cNvPr id="1708" name="Google Shape;1600;p116">
            <a:extLst>
              <a:ext uri="{FF2B5EF4-FFF2-40B4-BE49-F238E27FC236}">
                <a16:creationId xmlns:a16="http://schemas.microsoft.com/office/drawing/2014/main" id="{AE922952-41B9-1EF8-BD03-D00F4390C471}"/>
              </a:ext>
            </a:extLst>
          </p:cNvPr>
          <p:cNvSpPr txBox="1"/>
          <p:nvPr/>
        </p:nvSpPr>
        <p:spPr>
          <a:xfrm>
            <a:off x="4803003" y="2929701"/>
            <a:ext cx="1308329" cy="46162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Manage </a:t>
            </a:r>
            <a:r>
              <a:rPr lang="en-US" sz="800" i="0" u="none" strike="noStrike" cap="none" dirty="0" err="1">
                <a:solidFill>
                  <a:srgbClr val="121C29"/>
                </a:solidFill>
                <a:latin typeface="Space Grotesk"/>
                <a:ea typeface="Space Grotesk"/>
                <a:cs typeface="Space Grotesk"/>
                <a:sym typeface="Space Grotesk"/>
              </a:rPr>
              <a:t>mTLS</a:t>
            </a:r>
            <a:r>
              <a:rPr lang="en-US" sz="800" dirty="0">
                <a:solidFill>
                  <a:srgbClr val="121C29"/>
                </a:solidFill>
                <a:latin typeface="Space Grotesk"/>
                <a:ea typeface="Space Grotesk"/>
                <a:cs typeface="Space Grotesk"/>
                <a:sym typeface="Space Grotesk"/>
              </a:rPr>
              <a:t> between services</a:t>
            </a:r>
          </a:p>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Assign </a:t>
            </a:r>
            <a:r>
              <a:rPr lang="en-US" sz="800" i="0" u="none" strike="noStrike" cap="none" dirty="0" err="1">
                <a:solidFill>
                  <a:srgbClr val="121C29"/>
                </a:solidFill>
                <a:latin typeface="Space Grotesk"/>
                <a:ea typeface="Space Grotesk"/>
                <a:cs typeface="Space Grotesk"/>
                <a:sym typeface="Space Grotesk"/>
              </a:rPr>
              <a:t>spiffe</a:t>
            </a:r>
            <a:r>
              <a:rPr lang="en-US" sz="800" i="0" u="none" strike="noStrike" cap="none" dirty="0">
                <a:solidFill>
                  <a:srgbClr val="121C29"/>
                </a:solidFill>
                <a:latin typeface="Space Grotesk"/>
                <a:ea typeface="Space Grotesk"/>
                <a:cs typeface="Space Grotesk"/>
                <a:sym typeface="Space Grotesk"/>
              </a:rPr>
              <a:t> identity</a:t>
            </a:r>
            <a:endParaRPr sz="800" i="0" u="none" strike="noStrike" cap="none" dirty="0">
              <a:solidFill>
                <a:srgbClr val="121C29"/>
              </a:solidFill>
              <a:latin typeface="Space Grotesk"/>
              <a:ea typeface="Space Grotesk"/>
              <a:cs typeface="Space Grotesk"/>
              <a:sym typeface="Space Grotesk"/>
            </a:endParaRPr>
          </a:p>
        </p:txBody>
      </p:sp>
      <p:cxnSp>
        <p:nvCxnSpPr>
          <p:cNvPr id="1710" name="Google Shape;1667;p116">
            <a:extLst>
              <a:ext uri="{FF2B5EF4-FFF2-40B4-BE49-F238E27FC236}">
                <a16:creationId xmlns:a16="http://schemas.microsoft.com/office/drawing/2014/main" id="{0788B441-6B8A-1742-6AD1-AFE592A50CBF}"/>
              </a:ext>
            </a:extLst>
          </p:cNvPr>
          <p:cNvCxnSpPr>
            <a:cxnSpLocks/>
            <a:stCxn id="10" idx="2"/>
            <a:endCxn id="1686" idx="6"/>
          </p:cNvCxnSpPr>
          <p:nvPr/>
        </p:nvCxnSpPr>
        <p:spPr>
          <a:xfrm rot="5400000">
            <a:off x="4638666" y="3694029"/>
            <a:ext cx="2510211" cy="452015"/>
          </a:xfrm>
          <a:prstGeom prst="bentConnector2">
            <a:avLst/>
          </a:prstGeom>
          <a:noFill/>
          <a:ln w="19050" cap="flat" cmpd="sng">
            <a:solidFill>
              <a:schemeClr val="dk1"/>
            </a:solidFill>
            <a:prstDash val="solid"/>
            <a:miter lim="800000"/>
            <a:headEnd type="triangle" w="lg" len="lg"/>
            <a:tailEnd type="triangle" w="lg" len="lg"/>
          </a:ln>
        </p:spPr>
      </p:cxnSp>
      <p:cxnSp>
        <p:nvCxnSpPr>
          <p:cNvPr id="1714" name="Google Shape;1667;p116">
            <a:extLst>
              <a:ext uri="{FF2B5EF4-FFF2-40B4-BE49-F238E27FC236}">
                <a16:creationId xmlns:a16="http://schemas.microsoft.com/office/drawing/2014/main" id="{B5BAC564-8F6C-2136-A996-1F19EFF84177}"/>
              </a:ext>
            </a:extLst>
          </p:cNvPr>
          <p:cNvCxnSpPr>
            <a:cxnSpLocks/>
            <a:stCxn id="20" idx="2"/>
            <a:endCxn id="1686" idx="6"/>
          </p:cNvCxnSpPr>
          <p:nvPr/>
        </p:nvCxnSpPr>
        <p:spPr>
          <a:xfrm rot="5400000">
            <a:off x="5686254" y="2652598"/>
            <a:ext cx="2504053" cy="2541034"/>
          </a:xfrm>
          <a:prstGeom prst="bentConnector2">
            <a:avLst/>
          </a:prstGeom>
          <a:noFill/>
          <a:ln w="19050" cap="flat" cmpd="sng">
            <a:solidFill>
              <a:schemeClr val="dk1"/>
            </a:solidFill>
            <a:prstDash val="solid"/>
            <a:miter lim="800000"/>
            <a:headEnd type="triangle" w="lg" len="lg"/>
            <a:tailEnd type="triangle" w="lg" len="lg"/>
          </a:ln>
        </p:spPr>
      </p:cxnSp>
      <p:cxnSp>
        <p:nvCxnSpPr>
          <p:cNvPr id="1717" name="Google Shape;1667;p116">
            <a:extLst>
              <a:ext uri="{FF2B5EF4-FFF2-40B4-BE49-F238E27FC236}">
                <a16:creationId xmlns:a16="http://schemas.microsoft.com/office/drawing/2014/main" id="{82857C1D-35E9-8A97-500F-8CDC6D605530}"/>
              </a:ext>
            </a:extLst>
          </p:cNvPr>
          <p:cNvCxnSpPr>
            <a:cxnSpLocks/>
            <a:stCxn id="15" idx="2"/>
            <a:endCxn id="1687" idx="2"/>
          </p:cNvCxnSpPr>
          <p:nvPr/>
        </p:nvCxnSpPr>
        <p:spPr>
          <a:xfrm rot="16200000" flipH="1">
            <a:off x="2814109" y="3109132"/>
            <a:ext cx="2504841" cy="1617853"/>
          </a:xfrm>
          <a:prstGeom prst="bentConnector2">
            <a:avLst/>
          </a:prstGeom>
          <a:noFill/>
          <a:ln w="19050" cap="flat" cmpd="sng">
            <a:solidFill>
              <a:schemeClr val="dk1"/>
            </a:solidFill>
            <a:prstDash val="solid"/>
            <a:miter lim="800000"/>
            <a:headEnd type="triangle" w="lg" len="lg"/>
            <a:tailEnd type="triangle" w="lg" len="lg"/>
          </a:ln>
        </p:spPr>
      </p:cxnSp>
      <p:cxnSp>
        <p:nvCxnSpPr>
          <p:cNvPr id="1720" name="Google Shape;1667;p116">
            <a:extLst>
              <a:ext uri="{FF2B5EF4-FFF2-40B4-BE49-F238E27FC236}">
                <a16:creationId xmlns:a16="http://schemas.microsoft.com/office/drawing/2014/main" id="{06EBB563-39D5-A4CC-8C25-C0C58D2FBEA3}"/>
              </a:ext>
            </a:extLst>
          </p:cNvPr>
          <p:cNvCxnSpPr>
            <a:cxnSpLocks/>
            <a:stCxn id="5" idx="2"/>
            <a:endCxn id="1687" idx="2"/>
          </p:cNvCxnSpPr>
          <p:nvPr/>
        </p:nvCxnSpPr>
        <p:spPr>
          <a:xfrm rot="16200000" flipH="1">
            <a:off x="1776617" y="2071640"/>
            <a:ext cx="2504841" cy="3692837"/>
          </a:xfrm>
          <a:prstGeom prst="bentConnector2">
            <a:avLst/>
          </a:prstGeom>
          <a:noFill/>
          <a:ln w="19050" cap="flat" cmpd="sng">
            <a:solidFill>
              <a:schemeClr val="dk1"/>
            </a:solidFill>
            <a:prstDash val="solid"/>
            <a:miter lim="800000"/>
            <a:headEnd type="triangle" w="lg" len="lg"/>
            <a:tailEnd type="triangle" w="lg" len="lg"/>
          </a:ln>
        </p:spPr>
      </p:cxnSp>
      <p:sp>
        <p:nvSpPr>
          <p:cNvPr id="1723" name="Google Shape;1600;p116">
            <a:extLst>
              <a:ext uri="{FF2B5EF4-FFF2-40B4-BE49-F238E27FC236}">
                <a16:creationId xmlns:a16="http://schemas.microsoft.com/office/drawing/2014/main" id="{0FCAE591-DBAA-7139-10E3-59597B16914D}"/>
              </a:ext>
            </a:extLst>
          </p:cNvPr>
          <p:cNvSpPr txBox="1"/>
          <p:nvPr/>
        </p:nvSpPr>
        <p:spPr>
          <a:xfrm>
            <a:off x="643128" y="5600426"/>
            <a:ext cx="2327002" cy="33851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Readiness and liveness probe on </a:t>
            </a:r>
            <a:r>
              <a:rPr lang="en-US" sz="800" i="0" u="none" strike="noStrike" cap="none" dirty="0" err="1">
                <a:solidFill>
                  <a:srgbClr val="121C29"/>
                </a:solidFill>
                <a:latin typeface="Space Grotesk"/>
                <a:ea typeface="Space Grotesk"/>
                <a:cs typeface="Space Grotesk"/>
                <a:sym typeface="Space Grotesk"/>
              </a:rPr>
              <a:t>healthz</a:t>
            </a:r>
            <a:r>
              <a:rPr lang="en-US" sz="800" i="0" u="none" strike="noStrike" cap="none" dirty="0">
                <a:solidFill>
                  <a:srgbClr val="121C29"/>
                </a:solidFill>
                <a:latin typeface="Space Grotesk"/>
                <a:ea typeface="Space Grotesk"/>
                <a:cs typeface="Space Grotesk"/>
                <a:sym typeface="Space Grotesk"/>
              </a:rPr>
              <a:t> API to determine Dapr health state</a:t>
            </a:r>
            <a:endParaRPr sz="800" i="0" u="none" strike="noStrike" cap="none" dirty="0">
              <a:solidFill>
                <a:srgbClr val="121C29"/>
              </a:solidFill>
              <a:latin typeface="Space Grotesk"/>
              <a:ea typeface="Space Grotesk"/>
              <a:cs typeface="Space Grotesk"/>
              <a:sym typeface="Space Grotesk"/>
            </a:endParaRPr>
          </a:p>
        </p:txBody>
      </p:sp>
      <p:cxnSp>
        <p:nvCxnSpPr>
          <p:cNvPr id="1724" name="Google Shape;1667;p116">
            <a:extLst>
              <a:ext uri="{FF2B5EF4-FFF2-40B4-BE49-F238E27FC236}">
                <a16:creationId xmlns:a16="http://schemas.microsoft.com/office/drawing/2014/main" id="{71F7C45E-872B-500A-43AD-1872FF118311}"/>
              </a:ext>
            </a:extLst>
          </p:cNvPr>
          <p:cNvCxnSpPr>
            <a:cxnSpLocks/>
            <a:stCxn id="1704" idx="0"/>
            <a:endCxn id="1687" idx="2"/>
          </p:cNvCxnSpPr>
          <p:nvPr/>
        </p:nvCxnSpPr>
        <p:spPr>
          <a:xfrm rot="5400000" flipH="1" flipV="1">
            <a:off x="3576449" y="4050149"/>
            <a:ext cx="178675" cy="2419339"/>
          </a:xfrm>
          <a:prstGeom prst="bentConnector2">
            <a:avLst/>
          </a:prstGeom>
          <a:noFill/>
          <a:ln w="19050" cap="flat" cmpd="sng">
            <a:solidFill>
              <a:schemeClr val="dk1"/>
            </a:solidFill>
            <a:prstDash val="solid"/>
            <a:miter lim="800000"/>
            <a:headEnd type="triangle" w="lg" len="lg"/>
            <a:tailEnd type="triangle" w="lg" len="lg"/>
          </a:ln>
        </p:spPr>
      </p:cxnSp>
      <p:cxnSp>
        <p:nvCxnSpPr>
          <p:cNvPr id="1731" name="Google Shape;1667;p116">
            <a:extLst>
              <a:ext uri="{FF2B5EF4-FFF2-40B4-BE49-F238E27FC236}">
                <a16:creationId xmlns:a16="http://schemas.microsoft.com/office/drawing/2014/main" id="{20CAD66D-C17C-11C7-DB78-317666AF5CC6}"/>
              </a:ext>
            </a:extLst>
          </p:cNvPr>
          <p:cNvCxnSpPr>
            <a:cxnSpLocks/>
            <a:endCxn id="20" idx="2"/>
          </p:cNvCxnSpPr>
          <p:nvPr/>
        </p:nvCxnSpPr>
        <p:spPr>
          <a:xfrm rot="10800000">
            <a:off x="8208797" y="2671089"/>
            <a:ext cx="1515136" cy="1080182"/>
          </a:xfrm>
          <a:prstGeom prst="bentConnector2">
            <a:avLst/>
          </a:prstGeom>
          <a:noFill/>
          <a:ln w="19050" cap="flat" cmpd="sng">
            <a:solidFill>
              <a:schemeClr val="dk1"/>
            </a:solidFill>
            <a:prstDash val="solid"/>
            <a:miter lim="800000"/>
            <a:headEnd type="triangle" w="lg" len="lg"/>
            <a:tailEnd type="triangle" w="lg" len="lg"/>
          </a:ln>
        </p:spPr>
      </p:cxn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542">
          <a:extLst>
            <a:ext uri="{FF2B5EF4-FFF2-40B4-BE49-F238E27FC236}">
              <a16:creationId xmlns:a16="http://schemas.microsoft.com/office/drawing/2014/main" id="{5CBF4DBC-E4C7-1F74-6C6B-795A3F0541B1}"/>
            </a:ext>
          </a:extLst>
        </p:cNvPr>
        <p:cNvGrpSpPr/>
        <p:nvPr/>
      </p:nvGrpSpPr>
      <p:grpSpPr>
        <a:xfrm>
          <a:off x="0" y="0"/>
          <a:ext cx="0" cy="0"/>
          <a:chOff x="0" y="0"/>
          <a:chExt cx="0" cy="0"/>
        </a:xfrm>
      </p:grpSpPr>
      <p:grpSp>
        <p:nvGrpSpPr>
          <p:cNvPr id="9" name="Group 8">
            <a:extLst>
              <a:ext uri="{FF2B5EF4-FFF2-40B4-BE49-F238E27FC236}">
                <a16:creationId xmlns:a16="http://schemas.microsoft.com/office/drawing/2014/main" id="{C98DA0B2-2E1B-F147-0BAB-045DE1C19A01}"/>
              </a:ext>
            </a:extLst>
          </p:cNvPr>
          <p:cNvGrpSpPr/>
          <p:nvPr/>
        </p:nvGrpSpPr>
        <p:grpSpPr>
          <a:xfrm>
            <a:off x="4633975" y="3382876"/>
            <a:ext cx="1478559" cy="299727"/>
            <a:chOff x="7478785" y="3353724"/>
            <a:chExt cx="1478559" cy="338075"/>
          </a:xfrm>
        </p:grpSpPr>
        <p:sp>
          <p:nvSpPr>
            <p:cNvPr id="18" name="Rectangle: Rounded Corners 17">
              <a:extLst>
                <a:ext uri="{FF2B5EF4-FFF2-40B4-BE49-F238E27FC236}">
                  <a16:creationId xmlns:a16="http://schemas.microsoft.com/office/drawing/2014/main" id="{1C4A4D8A-07D0-6000-6692-C0AED26DACC4}"/>
                </a:ext>
              </a:extLst>
            </p:cNvPr>
            <p:cNvSpPr/>
            <p:nvPr/>
          </p:nvSpPr>
          <p:spPr>
            <a:xfrm>
              <a:off x="7478785" y="3353724"/>
              <a:ext cx="1405156" cy="324848"/>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9" name="Google Shape;1571;p49">
              <a:extLst>
                <a:ext uri="{FF2B5EF4-FFF2-40B4-BE49-F238E27FC236}">
                  <a16:creationId xmlns:a16="http://schemas.microsoft.com/office/drawing/2014/main" id="{F780FA3C-5789-EDBC-447E-AB50A4CD7BC5}"/>
                </a:ext>
              </a:extLst>
            </p:cNvPr>
            <p:cNvSpPr txBox="1"/>
            <p:nvPr/>
          </p:nvSpPr>
          <p:spPr>
            <a:xfrm>
              <a:off x="7517344" y="3379405"/>
              <a:ext cx="1440000" cy="31239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Dapr API*</a:t>
              </a:r>
              <a:endParaRPr sz="1200" b="0" i="0" u="none" strike="noStrike" cap="none" dirty="0">
                <a:solidFill>
                  <a:srgbClr val="121C29"/>
                </a:solidFill>
                <a:latin typeface="Space Grotesk"/>
                <a:ea typeface="Space Grotesk"/>
                <a:cs typeface="Space Grotesk"/>
                <a:sym typeface="Space Grotesk"/>
              </a:endParaRPr>
            </a:p>
          </p:txBody>
        </p:sp>
      </p:grpSp>
      <p:pic>
        <p:nvPicPr>
          <p:cNvPr id="20" name="Google Shape;2017;p13">
            <a:extLst>
              <a:ext uri="{FF2B5EF4-FFF2-40B4-BE49-F238E27FC236}">
                <a16:creationId xmlns:a16="http://schemas.microsoft.com/office/drawing/2014/main" id="{FCB21A30-E610-3CA6-8653-10078E06E40F}"/>
              </a:ext>
            </a:extLst>
          </p:cNvPr>
          <p:cNvPicPr preferRelativeResize="0"/>
          <p:nvPr/>
        </p:nvPicPr>
        <p:blipFill rotWithShape="1">
          <a:blip r:embed="rId3">
            <a:alphaModFix/>
          </a:blip>
          <a:srcRect/>
          <a:stretch/>
        </p:blipFill>
        <p:spPr>
          <a:xfrm>
            <a:off x="6242190" y="3235293"/>
            <a:ext cx="1039176" cy="1039176"/>
          </a:xfrm>
          <a:prstGeom prst="rect">
            <a:avLst/>
          </a:prstGeom>
          <a:noFill/>
          <a:ln>
            <a:noFill/>
          </a:ln>
        </p:spPr>
      </p:pic>
      <p:grpSp>
        <p:nvGrpSpPr>
          <p:cNvPr id="30" name="Google Shape;1876;p6">
            <a:extLst>
              <a:ext uri="{FF2B5EF4-FFF2-40B4-BE49-F238E27FC236}">
                <a16:creationId xmlns:a16="http://schemas.microsoft.com/office/drawing/2014/main" id="{6504CDE7-8BC0-A593-8F40-B3F9BEF7FAAE}"/>
              </a:ext>
            </a:extLst>
          </p:cNvPr>
          <p:cNvGrpSpPr/>
          <p:nvPr/>
        </p:nvGrpSpPr>
        <p:grpSpPr>
          <a:xfrm>
            <a:off x="3134178" y="3034881"/>
            <a:ext cx="1440000" cy="1440000"/>
            <a:chOff x="3003814" y="1521794"/>
            <a:chExt cx="1440000" cy="1440000"/>
          </a:xfrm>
        </p:grpSpPr>
        <p:pic>
          <p:nvPicPr>
            <p:cNvPr id="31" name="Google Shape;1877;p6">
              <a:extLst>
                <a:ext uri="{FF2B5EF4-FFF2-40B4-BE49-F238E27FC236}">
                  <a16:creationId xmlns:a16="http://schemas.microsoft.com/office/drawing/2014/main" id="{F1DA85C0-AED8-6776-CF5E-7F5D0F94FD05}"/>
                </a:ext>
              </a:extLst>
            </p:cNvPr>
            <p:cNvPicPr preferRelativeResize="0"/>
            <p:nvPr/>
          </p:nvPicPr>
          <p:blipFill rotWithShape="1">
            <a:blip r:embed="rId4">
              <a:alphaModFix/>
            </a:blip>
            <a:srcRect/>
            <a:stretch/>
          </p:blipFill>
          <p:spPr>
            <a:xfrm>
              <a:off x="3003814" y="1521794"/>
              <a:ext cx="1440000" cy="1440000"/>
            </a:xfrm>
            <a:prstGeom prst="rect">
              <a:avLst/>
            </a:prstGeom>
            <a:noFill/>
            <a:ln>
              <a:noFill/>
            </a:ln>
          </p:spPr>
        </p:pic>
        <p:sp>
          <p:nvSpPr>
            <p:cNvPr id="32" name="Google Shape;1878;p6">
              <a:extLst>
                <a:ext uri="{FF2B5EF4-FFF2-40B4-BE49-F238E27FC236}">
                  <a16:creationId xmlns:a16="http://schemas.microsoft.com/office/drawing/2014/main" id="{6A05F515-A413-8F53-03DB-01DD1411B4A9}"/>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cxnSp>
        <p:nvCxnSpPr>
          <p:cNvPr id="33" name="Google Shape;1570;p49">
            <a:extLst>
              <a:ext uri="{FF2B5EF4-FFF2-40B4-BE49-F238E27FC236}">
                <a16:creationId xmlns:a16="http://schemas.microsoft.com/office/drawing/2014/main" id="{3045EFC0-FF6E-0E1A-19CF-28D606F707C5}"/>
              </a:ext>
            </a:extLst>
          </p:cNvPr>
          <p:cNvCxnSpPr>
            <a:cxnSpLocks/>
            <a:stCxn id="31" idx="3"/>
            <a:endCxn id="20" idx="1"/>
          </p:cNvCxnSpPr>
          <p:nvPr/>
        </p:nvCxnSpPr>
        <p:spPr>
          <a:xfrm>
            <a:off x="4574178" y="3754881"/>
            <a:ext cx="1668012" cy="0"/>
          </a:xfrm>
          <a:prstGeom prst="straightConnector1">
            <a:avLst/>
          </a:prstGeom>
          <a:noFill/>
          <a:ln w="19050" cap="flat" cmpd="sng">
            <a:solidFill>
              <a:schemeClr val="dk1"/>
            </a:solidFill>
            <a:prstDash val="solid"/>
            <a:miter lim="800000"/>
            <a:headEnd type="triangle" w="lg" len="lg"/>
            <a:tailEnd type="triangle" w="lg" len="lg"/>
          </a:ln>
        </p:spPr>
      </p:cxnSp>
      <p:sp>
        <p:nvSpPr>
          <p:cNvPr id="35" name="Google Shape;308;p39">
            <a:extLst>
              <a:ext uri="{FF2B5EF4-FFF2-40B4-BE49-F238E27FC236}">
                <a16:creationId xmlns:a16="http://schemas.microsoft.com/office/drawing/2014/main" id="{4035F39E-FB4B-6F1A-392C-A03CCDFF2305}"/>
              </a:ext>
            </a:extLst>
          </p:cNvPr>
          <p:cNvSpPr/>
          <p:nvPr/>
        </p:nvSpPr>
        <p:spPr>
          <a:xfrm>
            <a:off x="2613078" y="2569622"/>
            <a:ext cx="5423575" cy="2302610"/>
          </a:xfrm>
          <a:prstGeom prst="roundRect">
            <a:avLst>
              <a:gd name="adj" fmla="val 2902"/>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42" name="Group 41">
            <a:extLst>
              <a:ext uri="{FF2B5EF4-FFF2-40B4-BE49-F238E27FC236}">
                <a16:creationId xmlns:a16="http://schemas.microsoft.com/office/drawing/2014/main" id="{1B2468F0-7D4B-354A-7429-01AFFF25CF7C}"/>
              </a:ext>
            </a:extLst>
          </p:cNvPr>
          <p:cNvGrpSpPr/>
          <p:nvPr/>
        </p:nvGrpSpPr>
        <p:grpSpPr>
          <a:xfrm>
            <a:off x="4301408" y="2364468"/>
            <a:ext cx="2055303" cy="389839"/>
            <a:chOff x="3678572" y="946112"/>
            <a:chExt cx="2055303" cy="389839"/>
          </a:xfrm>
        </p:grpSpPr>
        <p:sp>
          <p:nvSpPr>
            <p:cNvPr id="37" name="Google Shape;329;p39">
              <a:extLst>
                <a:ext uri="{FF2B5EF4-FFF2-40B4-BE49-F238E27FC236}">
                  <a16:creationId xmlns:a16="http://schemas.microsoft.com/office/drawing/2014/main" id="{88D669B5-45ED-B33E-F261-54A841809EA8}"/>
                </a:ext>
              </a:extLst>
            </p:cNvPr>
            <p:cNvSpPr/>
            <p:nvPr/>
          </p:nvSpPr>
          <p:spPr>
            <a:xfrm>
              <a:off x="3678572" y="946112"/>
              <a:ext cx="2055303" cy="389839"/>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grpSp>
          <p:nvGrpSpPr>
            <p:cNvPr id="39" name="Group 38">
              <a:extLst>
                <a:ext uri="{FF2B5EF4-FFF2-40B4-BE49-F238E27FC236}">
                  <a16:creationId xmlns:a16="http://schemas.microsoft.com/office/drawing/2014/main" id="{17DE3947-86D0-9CAA-A28C-BEB0378CFBD8}"/>
                </a:ext>
              </a:extLst>
            </p:cNvPr>
            <p:cNvGrpSpPr/>
            <p:nvPr/>
          </p:nvGrpSpPr>
          <p:grpSpPr>
            <a:xfrm>
              <a:off x="3859789" y="1018079"/>
              <a:ext cx="1817926" cy="269599"/>
              <a:chOff x="2888417" y="1357007"/>
              <a:chExt cx="3000723" cy="445010"/>
            </a:xfrm>
          </p:grpSpPr>
          <p:sp>
            <p:nvSpPr>
              <p:cNvPr id="40" name="TextBox 39">
                <a:extLst>
                  <a:ext uri="{FF2B5EF4-FFF2-40B4-BE49-F238E27FC236}">
                    <a16:creationId xmlns:a16="http://schemas.microsoft.com/office/drawing/2014/main" id="{9B8E1445-EC39-2602-9935-AD96BD825A44}"/>
                  </a:ext>
                </a:extLst>
              </p:cNvPr>
              <p:cNvSpPr txBox="1"/>
              <p:nvPr/>
            </p:nvSpPr>
            <p:spPr>
              <a:xfrm>
                <a:off x="3406281" y="1370194"/>
                <a:ext cx="2482859" cy="431823"/>
              </a:xfrm>
              <a:prstGeom prst="rect">
                <a:avLst/>
              </a:prstGeom>
              <a:noFill/>
            </p:spPr>
            <p:txBody>
              <a:bodyPr wrap="square" rtlCol="0">
                <a:spAutoFit/>
              </a:bodyPr>
              <a:lstStyle/>
              <a:p>
                <a:r>
                  <a:rPr lang="en-GB" sz="1050" dirty="0"/>
                  <a:t>Azure Container Apps</a:t>
                </a:r>
                <a:endParaRPr lang="en-NL" sz="1050" dirty="0"/>
              </a:p>
            </p:txBody>
          </p:sp>
          <p:pic>
            <p:nvPicPr>
              <p:cNvPr id="41" name="Picture 2">
                <a:extLst>
                  <a:ext uri="{FF2B5EF4-FFF2-40B4-BE49-F238E27FC236}">
                    <a16:creationId xmlns:a16="http://schemas.microsoft.com/office/drawing/2014/main" id="{7B405ADC-D9C0-9A6B-0BEC-8733DCC0A6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8417" y="1357007"/>
                <a:ext cx="431823" cy="431823"/>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543" name="Google Shape;1543;p49">
            <a:extLst>
              <a:ext uri="{FF2B5EF4-FFF2-40B4-BE49-F238E27FC236}">
                <a16:creationId xmlns:a16="http://schemas.microsoft.com/office/drawing/2014/main" id="{8734B9A3-BA6A-4DCE-C609-880FAE1F7B7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Serverless</a:t>
            </a:r>
            <a:endParaRPr dirty="0"/>
          </a:p>
        </p:txBody>
      </p:sp>
      <p:sp>
        <p:nvSpPr>
          <p:cNvPr id="1548" name="Google Shape;1548;p49">
            <a:hlinkClick r:id="rId6"/>
            <a:extLst>
              <a:ext uri="{FF2B5EF4-FFF2-40B4-BE49-F238E27FC236}">
                <a16:creationId xmlns:a16="http://schemas.microsoft.com/office/drawing/2014/main" id="{E0C10163-A607-FD7C-5F1C-873C225783D8}"/>
              </a:ext>
            </a:extLst>
          </p:cNvPr>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https://docs.dapr.io/operations/hosting/serverless/</a:t>
            </a:r>
            <a:endParaRPr sz="1400" b="0" i="0" u="none" strike="noStrike" cap="none" dirty="0">
              <a:solidFill>
                <a:srgbClr val="000000"/>
              </a:solidFill>
              <a:latin typeface="Arial"/>
              <a:ea typeface="Arial"/>
              <a:cs typeface="Arial"/>
              <a:sym typeface="Arial"/>
            </a:endParaRPr>
          </a:p>
        </p:txBody>
      </p:sp>
      <p:pic>
        <p:nvPicPr>
          <p:cNvPr id="1556" name="Google Shape;1556;p49">
            <a:extLst>
              <a:ext uri="{FF2B5EF4-FFF2-40B4-BE49-F238E27FC236}">
                <a16:creationId xmlns:a16="http://schemas.microsoft.com/office/drawing/2014/main" id="{259949AE-1EA0-7B6D-8770-E5DECB2AE81C}"/>
              </a:ext>
            </a:extLst>
          </p:cNvPr>
          <p:cNvPicPr preferRelativeResize="0"/>
          <p:nvPr/>
        </p:nvPicPr>
        <p:blipFill rotWithShape="1">
          <a:blip r:embed="rId7">
            <a:alphaModFix/>
          </a:blip>
          <a:srcRect/>
          <a:stretch/>
        </p:blipFill>
        <p:spPr>
          <a:xfrm>
            <a:off x="10527676" y="983862"/>
            <a:ext cx="1080000" cy="1080000"/>
          </a:xfrm>
          <a:prstGeom prst="rect">
            <a:avLst/>
          </a:prstGeom>
          <a:noFill/>
          <a:ln>
            <a:noFill/>
          </a:ln>
        </p:spPr>
      </p:pic>
      <p:pic>
        <p:nvPicPr>
          <p:cNvPr id="1557" name="Google Shape;1557;p49">
            <a:extLst>
              <a:ext uri="{FF2B5EF4-FFF2-40B4-BE49-F238E27FC236}">
                <a16:creationId xmlns:a16="http://schemas.microsoft.com/office/drawing/2014/main" id="{2DDA73A7-8AFA-ED8E-CE9F-9BFB7353767A}"/>
              </a:ext>
            </a:extLst>
          </p:cNvPr>
          <p:cNvPicPr preferRelativeResize="0"/>
          <p:nvPr/>
        </p:nvPicPr>
        <p:blipFill rotWithShape="1">
          <a:blip r:embed="rId8">
            <a:alphaModFix/>
          </a:blip>
          <a:srcRect/>
          <a:stretch/>
        </p:blipFill>
        <p:spPr>
          <a:xfrm>
            <a:off x="10527676" y="5445165"/>
            <a:ext cx="1080000" cy="1080000"/>
          </a:xfrm>
          <a:prstGeom prst="rect">
            <a:avLst/>
          </a:prstGeom>
          <a:noFill/>
          <a:ln>
            <a:noFill/>
          </a:ln>
        </p:spPr>
      </p:pic>
      <p:pic>
        <p:nvPicPr>
          <p:cNvPr id="1558" name="Google Shape;1558;p49">
            <a:extLst>
              <a:ext uri="{FF2B5EF4-FFF2-40B4-BE49-F238E27FC236}">
                <a16:creationId xmlns:a16="http://schemas.microsoft.com/office/drawing/2014/main" id="{AB7063DB-6EB9-4C98-9003-9436349CEA15}"/>
              </a:ext>
            </a:extLst>
          </p:cNvPr>
          <p:cNvPicPr preferRelativeResize="0"/>
          <p:nvPr/>
        </p:nvPicPr>
        <p:blipFill rotWithShape="1">
          <a:blip r:embed="rId9">
            <a:alphaModFix/>
          </a:blip>
          <a:srcRect/>
          <a:stretch/>
        </p:blipFill>
        <p:spPr>
          <a:xfrm>
            <a:off x="10527676" y="3214514"/>
            <a:ext cx="1080000" cy="1080000"/>
          </a:xfrm>
          <a:prstGeom prst="rect">
            <a:avLst/>
          </a:prstGeom>
          <a:noFill/>
          <a:ln>
            <a:noFill/>
          </a:ln>
        </p:spPr>
      </p:pic>
      <p:pic>
        <p:nvPicPr>
          <p:cNvPr id="1559" name="Google Shape;1559;p49">
            <a:extLst>
              <a:ext uri="{FF2B5EF4-FFF2-40B4-BE49-F238E27FC236}">
                <a16:creationId xmlns:a16="http://schemas.microsoft.com/office/drawing/2014/main" id="{A54E0139-10B0-F68E-4A4B-2BE334603B3D}"/>
              </a:ext>
            </a:extLst>
          </p:cNvPr>
          <p:cNvPicPr preferRelativeResize="0"/>
          <p:nvPr/>
        </p:nvPicPr>
        <p:blipFill rotWithShape="1">
          <a:blip r:embed="rId10">
            <a:alphaModFix/>
          </a:blip>
          <a:srcRect/>
          <a:stretch/>
        </p:blipFill>
        <p:spPr>
          <a:xfrm>
            <a:off x="10527676" y="2099188"/>
            <a:ext cx="1080000" cy="1080000"/>
          </a:xfrm>
          <a:prstGeom prst="rect">
            <a:avLst/>
          </a:prstGeom>
          <a:noFill/>
          <a:ln>
            <a:noFill/>
          </a:ln>
        </p:spPr>
      </p:pic>
      <p:pic>
        <p:nvPicPr>
          <p:cNvPr id="1560" name="Google Shape;1560;p49">
            <a:extLst>
              <a:ext uri="{FF2B5EF4-FFF2-40B4-BE49-F238E27FC236}">
                <a16:creationId xmlns:a16="http://schemas.microsoft.com/office/drawing/2014/main" id="{0BBB6431-2B87-E60F-F0FB-EADF9F4902E5}"/>
              </a:ext>
            </a:extLst>
          </p:cNvPr>
          <p:cNvPicPr preferRelativeResize="0"/>
          <p:nvPr/>
        </p:nvPicPr>
        <p:blipFill rotWithShape="1">
          <a:blip r:embed="rId11">
            <a:alphaModFix/>
          </a:blip>
          <a:srcRect/>
          <a:stretch/>
        </p:blipFill>
        <p:spPr>
          <a:xfrm>
            <a:off x="10527676" y="4329840"/>
            <a:ext cx="1080000" cy="1080000"/>
          </a:xfrm>
          <a:prstGeom prst="rect">
            <a:avLst/>
          </a:prstGeom>
          <a:noFill/>
          <a:ln>
            <a:noFill/>
          </a:ln>
        </p:spPr>
      </p:pic>
      <p:cxnSp>
        <p:nvCxnSpPr>
          <p:cNvPr id="1565" name="Google Shape;1565;p49">
            <a:extLst>
              <a:ext uri="{FF2B5EF4-FFF2-40B4-BE49-F238E27FC236}">
                <a16:creationId xmlns:a16="http://schemas.microsoft.com/office/drawing/2014/main" id="{5EDC7387-0638-4E3E-AB7F-9F195A5B84C0}"/>
              </a:ext>
            </a:extLst>
          </p:cNvPr>
          <p:cNvCxnSpPr>
            <a:cxnSpLocks/>
            <a:stCxn id="20" idx="3"/>
            <a:endCxn id="1556" idx="1"/>
          </p:cNvCxnSpPr>
          <p:nvPr/>
        </p:nvCxnSpPr>
        <p:spPr>
          <a:xfrm flipV="1">
            <a:off x="7281366" y="1523862"/>
            <a:ext cx="3246310" cy="223101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7" name="Google Shape;1567;p49">
            <a:extLst>
              <a:ext uri="{FF2B5EF4-FFF2-40B4-BE49-F238E27FC236}">
                <a16:creationId xmlns:a16="http://schemas.microsoft.com/office/drawing/2014/main" id="{6C307830-F04B-1CB1-38DE-4F691729E173}"/>
              </a:ext>
            </a:extLst>
          </p:cNvPr>
          <p:cNvCxnSpPr>
            <a:cxnSpLocks/>
            <a:stCxn id="20" idx="3"/>
            <a:endCxn id="1559" idx="1"/>
          </p:cNvCxnSpPr>
          <p:nvPr/>
        </p:nvCxnSpPr>
        <p:spPr>
          <a:xfrm flipV="1">
            <a:off x="7281366" y="2639188"/>
            <a:ext cx="3246310" cy="111569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8" name="Google Shape;1568;p49">
            <a:extLst>
              <a:ext uri="{FF2B5EF4-FFF2-40B4-BE49-F238E27FC236}">
                <a16:creationId xmlns:a16="http://schemas.microsoft.com/office/drawing/2014/main" id="{33FE7720-F8DC-896B-4FFF-F8D01B5F1416}"/>
              </a:ext>
            </a:extLst>
          </p:cNvPr>
          <p:cNvCxnSpPr>
            <a:cxnSpLocks/>
            <a:stCxn id="1558" idx="1"/>
            <a:endCxn id="20" idx="3"/>
          </p:cNvCxnSpPr>
          <p:nvPr/>
        </p:nvCxnSpPr>
        <p:spPr>
          <a:xfrm rot="10800000" flipV="1">
            <a:off x="7281366" y="3754513"/>
            <a:ext cx="3246310" cy="367"/>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9" name="Google Shape;1569;p49">
            <a:extLst>
              <a:ext uri="{FF2B5EF4-FFF2-40B4-BE49-F238E27FC236}">
                <a16:creationId xmlns:a16="http://schemas.microsoft.com/office/drawing/2014/main" id="{25CC0E41-FF61-AE61-B34D-A84FAD6F644C}"/>
              </a:ext>
            </a:extLst>
          </p:cNvPr>
          <p:cNvCxnSpPr>
            <a:cxnSpLocks/>
            <a:stCxn id="20" idx="3"/>
            <a:endCxn id="1560" idx="1"/>
          </p:cNvCxnSpPr>
          <p:nvPr/>
        </p:nvCxnSpPr>
        <p:spPr>
          <a:xfrm>
            <a:off x="7281366" y="3754881"/>
            <a:ext cx="3246310" cy="111495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70" name="Google Shape;1570;p49">
            <a:extLst>
              <a:ext uri="{FF2B5EF4-FFF2-40B4-BE49-F238E27FC236}">
                <a16:creationId xmlns:a16="http://schemas.microsoft.com/office/drawing/2014/main" id="{B09B3A9F-D4B3-3D8F-8444-244D22E62343}"/>
              </a:ext>
            </a:extLst>
          </p:cNvPr>
          <p:cNvCxnSpPr>
            <a:cxnSpLocks/>
            <a:stCxn id="20" idx="3"/>
            <a:endCxn id="1557" idx="1"/>
          </p:cNvCxnSpPr>
          <p:nvPr/>
        </p:nvCxnSpPr>
        <p:spPr>
          <a:xfrm>
            <a:off x="7281366" y="3754881"/>
            <a:ext cx="3246310" cy="2230284"/>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grpSp>
        <p:nvGrpSpPr>
          <p:cNvPr id="23" name="Group 22">
            <a:extLst>
              <a:ext uri="{FF2B5EF4-FFF2-40B4-BE49-F238E27FC236}">
                <a16:creationId xmlns:a16="http://schemas.microsoft.com/office/drawing/2014/main" id="{34F91AC1-4216-5BB4-B9C2-E553C2C51CA6}"/>
              </a:ext>
            </a:extLst>
          </p:cNvPr>
          <p:cNvGrpSpPr/>
          <p:nvPr/>
        </p:nvGrpSpPr>
        <p:grpSpPr>
          <a:xfrm>
            <a:off x="7385858" y="3382049"/>
            <a:ext cx="1440807" cy="307371"/>
            <a:chOff x="7478785" y="3353724"/>
            <a:chExt cx="1440807" cy="307371"/>
          </a:xfrm>
        </p:grpSpPr>
        <p:sp>
          <p:nvSpPr>
            <p:cNvPr id="24" name="Rectangle: Rounded Corners 23">
              <a:extLst>
                <a:ext uri="{FF2B5EF4-FFF2-40B4-BE49-F238E27FC236}">
                  <a16:creationId xmlns:a16="http://schemas.microsoft.com/office/drawing/2014/main" id="{D51CF2EA-8C55-05A3-169D-A786B9123A0B}"/>
                </a:ext>
              </a:extLst>
            </p:cNvPr>
            <p:cNvSpPr/>
            <p:nvPr/>
          </p:nvSpPr>
          <p:spPr>
            <a:xfrm>
              <a:off x="7478785" y="3353724"/>
              <a:ext cx="1405156" cy="288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25" name="Google Shape;1571;p49">
              <a:extLst>
                <a:ext uri="{FF2B5EF4-FFF2-40B4-BE49-F238E27FC236}">
                  <a16:creationId xmlns:a16="http://schemas.microsoft.com/office/drawing/2014/main" id="{36198EC9-F710-A47A-86C3-7F9C1DC3FDA1}"/>
                </a:ext>
              </a:extLst>
            </p:cNvPr>
            <p:cNvSpPr txBox="1"/>
            <p:nvPr/>
          </p:nvSpPr>
          <p:spPr>
            <a:xfrm>
              <a:off x="7479592" y="33841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Use components</a:t>
              </a:r>
              <a:endParaRPr sz="1200" b="0" i="0" u="none" strike="noStrike" cap="none" dirty="0">
                <a:solidFill>
                  <a:srgbClr val="121C29"/>
                </a:solidFill>
                <a:latin typeface="Space Grotesk"/>
                <a:ea typeface="Space Grotesk"/>
                <a:cs typeface="Space Grotesk"/>
                <a:sym typeface="Space Grotesk"/>
              </a:endParaRPr>
            </a:p>
          </p:txBody>
        </p:sp>
      </p:grpSp>
      <p:sp>
        <p:nvSpPr>
          <p:cNvPr id="7" name="Google Shape;1571;p49">
            <a:extLst>
              <a:ext uri="{FF2B5EF4-FFF2-40B4-BE49-F238E27FC236}">
                <a16:creationId xmlns:a16="http://schemas.microsoft.com/office/drawing/2014/main" id="{0488B0B0-5307-2E1C-542B-99304A74D97D}"/>
              </a:ext>
            </a:extLst>
          </p:cNvPr>
          <p:cNvSpPr txBox="1"/>
          <p:nvPr/>
        </p:nvSpPr>
        <p:spPr>
          <a:xfrm>
            <a:off x="4125446" y="5070986"/>
            <a:ext cx="2565475" cy="5539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 The number of Dapr APIs offered by serverless platforms can deviate from the APIs in Dapr OSS.</a:t>
            </a:r>
            <a:endParaRPr sz="1000" b="0" i="0" u="none" strike="noStrike" cap="none" dirty="0">
              <a:solidFill>
                <a:srgbClr val="121C29"/>
              </a:solidFill>
              <a:latin typeface="Space Grotesk"/>
              <a:ea typeface="Space Grotesk"/>
              <a:cs typeface="Space Grotesk"/>
              <a:sym typeface="Space Grotesk"/>
            </a:endParaRPr>
          </a:p>
        </p:txBody>
      </p:sp>
      <p:sp>
        <p:nvSpPr>
          <p:cNvPr id="62" name="Google Shape;1571;p49">
            <a:extLst>
              <a:ext uri="{FF2B5EF4-FFF2-40B4-BE49-F238E27FC236}">
                <a16:creationId xmlns:a16="http://schemas.microsoft.com/office/drawing/2014/main" id="{AC472950-9C33-0908-EE60-D1FCD0D0FC94}"/>
              </a:ext>
            </a:extLst>
          </p:cNvPr>
          <p:cNvSpPr txBox="1"/>
          <p:nvPr/>
        </p:nvSpPr>
        <p:spPr>
          <a:xfrm>
            <a:off x="6024370" y="4337687"/>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Managed</a:t>
            </a:r>
            <a:endParaRPr sz="1200" b="0" i="0" u="none" strike="noStrike" cap="none" dirty="0">
              <a:solidFill>
                <a:srgbClr val="121C29"/>
              </a:solidFill>
              <a:latin typeface="Space Grotesk"/>
              <a:ea typeface="Space Grotesk"/>
              <a:cs typeface="Space Grotesk"/>
              <a:sym typeface="Space Grotesk"/>
            </a:endParaRPr>
          </a:p>
        </p:txBody>
      </p:sp>
    </p:spTree>
    <p:extLst>
      <p:ext uri="{BB962C8B-B14F-4D97-AF65-F5344CB8AC3E}">
        <p14:creationId xmlns:p14="http://schemas.microsoft.com/office/powerpoint/2010/main" val="126883814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542">
          <a:extLst>
            <a:ext uri="{FF2B5EF4-FFF2-40B4-BE49-F238E27FC236}">
              <a16:creationId xmlns:a16="http://schemas.microsoft.com/office/drawing/2014/main" id="{F86A5983-2F47-2903-D01B-FF0584C4D8CD}"/>
            </a:ext>
          </a:extLst>
        </p:cNvPr>
        <p:cNvGrpSpPr/>
        <p:nvPr/>
      </p:nvGrpSpPr>
      <p:grpSpPr>
        <a:xfrm>
          <a:off x="0" y="0"/>
          <a:ext cx="0" cy="0"/>
          <a:chOff x="0" y="0"/>
          <a:chExt cx="0" cy="0"/>
        </a:xfrm>
      </p:grpSpPr>
      <p:sp>
        <p:nvSpPr>
          <p:cNvPr id="14" name="Google Shape;308;p39">
            <a:extLst>
              <a:ext uri="{FF2B5EF4-FFF2-40B4-BE49-F238E27FC236}">
                <a16:creationId xmlns:a16="http://schemas.microsoft.com/office/drawing/2014/main" id="{9EAF573C-10F3-4DEB-8F33-868A491D5E0C}"/>
              </a:ext>
            </a:extLst>
          </p:cNvPr>
          <p:cNvSpPr/>
          <p:nvPr/>
        </p:nvSpPr>
        <p:spPr>
          <a:xfrm>
            <a:off x="2583723" y="2567357"/>
            <a:ext cx="2575420" cy="2302610"/>
          </a:xfrm>
          <a:prstGeom prst="roundRect">
            <a:avLst>
              <a:gd name="adj" fmla="val 2902"/>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0" name="Google Shape;308;p39">
            <a:extLst>
              <a:ext uri="{FF2B5EF4-FFF2-40B4-BE49-F238E27FC236}">
                <a16:creationId xmlns:a16="http://schemas.microsoft.com/office/drawing/2014/main" id="{C1DCF240-069B-F57B-F1D2-81D1C963A496}"/>
              </a:ext>
            </a:extLst>
          </p:cNvPr>
          <p:cNvSpPr/>
          <p:nvPr/>
        </p:nvSpPr>
        <p:spPr>
          <a:xfrm>
            <a:off x="5457042" y="2567357"/>
            <a:ext cx="2575420" cy="2285696"/>
          </a:xfrm>
          <a:prstGeom prst="roundRect">
            <a:avLst>
              <a:gd name="adj" fmla="val 2902"/>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543" name="Google Shape;1543;p49">
            <a:extLst>
              <a:ext uri="{FF2B5EF4-FFF2-40B4-BE49-F238E27FC236}">
                <a16:creationId xmlns:a16="http://schemas.microsoft.com/office/drawing/2014/main" id="{60B7DDB2-1E87-E487-B726-F7BCDF5C9817}"/>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Serverless</a:t>
            </a:r>
            <a:endParaRPr dirty="0"/>
          </a:p>
        </p:txBody>
      </p:sp>
      <p:sp>
        <p:nvSpPr>
          <p:cNvPr id="1548" name="Google Shape;1548;p49">
            <a:hlinkClick r:id="rId3"/>
            <a:extLst>
              <a:ext uri="{FF2B5EF4-FFF2-40B4-BE49-F238E27FC236}">
                <a16:creationId xmlns:a16="http://schemas.microsoft.com/office/drawing/2014/main" id="{B3C696E8-C730-083B-DF7B-F7CFB6DAD884}"/>
              </a:ext>
            </a:extLst>
          </p:cNvPr>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https://docs.dapr.io/operations/hosting/serverless/</a:t>
            </a:r>
            <a:endParaRPr sz="1400" b="0" i="0" u="none" strike="noStrike" cap="none" dirty="0">
              <a:solidFill>
                <a:srgbClr val="000000"/>
              </a:solidFill>
              <a:latin typeface="Arial"/>
              <a:ea typeface="Arial"/>
              <a:cs typeface="Arial"/>
              <a:sym typeface="Arial"/>
            </a:endParaRPr>
          </a:p>
        </p:txBody>
      </p:sp>
      <p:pic>
        <p:nvPicPr>
          <p:cNvPr id="1556" name="Google Shape;1556;p49">
            <a:extLst>
              <a:ext uri="{FF2B5EF4-FFF2-40B4-BE49-F238E27FC236}">
                <a16:creationId xmlns:a16="http://schemas.microsoft.com/office/drawing/2014/main" id="{D275190A-894A-CFF9-DEA2-955FF7E3D77F}"/>
              </a:ext>
            </a:extLst>
          </p:cNvPr>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557" name="Google Shape;1557;p49">
            <a:extLst>
              <a:ext uri="{FF2B5EF4-FFF2-40B4-BE49-F238E27FC236}">
                <a16:creationId xmlns:a16="http://schemas.microsoft.com/office/drawing/2014/main" id="{42E0CAA9-41B8-B5BD-CF48-067081205630}"/>
              </a:ext>
            </a:extLst>
          </p:cNvPr>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558" name="Google Shape;1558;p49">
            <a:extLst>
              <a:ext uri="{FF2B5EF4-FFF2-40B4-BE49-F238E27FC236}">
                <a16:creationId xmlns:a16="http://schemas.microsoft.com/office/drawing/2014/main" id="{B8515CEB-ABB3-4ACE-9AB9-4A0C05C68521}"/>
              </a:ext>
            </a:extLst>
          </p:cNvPr>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559" name="Google Shape;1559;p49">
            <a:extLst>
              <a:ext uri="{FF2B5EF4-FFF2-40B4-BE49-F238E27FC236}">
                <a16:creationId xmlns:a16="http://schemas.microsoft.com/office/drawing/2014/main" id="{61C698C7-281B-041E-66A4-99134DBA48B8}"/>
              </a:ext>
            </a:extLst>
          </p:cNvPr>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560" name="Google Shape;1560;p49">
            <a:extLst>
              <a:ext uri="{FF2B5EF4-FFF2-40B4-BE49-F238E27FC236}">
                <a16:creationId xmlns:a16="http://schemas.microsoft.com/office/drawing/2014/main" id="{B7F17739-94D8-3C5E-6947-941D42F50543}"/>
              </a:ext>
            </a:extLst>
          </p:cNvPr>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565" name="Google Shape;1565;p49">
            <a:extLst>
              <a:ext uri="{FF2B5EF4-FFF2-40B4-BE49-F238E27FC236}">
                <a16:creationId xmlns:a16="http://schemas.microsoft.com/office/drawing/2014/main" id="{EAC946D2-406C-4EDA-B49C-6AFC485F9929}"/>
              </a:ext>
            </a:extLst>
          </p:cNvPr>
          <p:cNvCxnSpPr>
            <a:cxnSpLocks/>
            <a:stCxn id="2" idx="3"/>
            <a:endCxn id="1556" idx="1"/>
          </p:cNvCxnSpPr>
          <p:nvPr/>
        </p:nvCxnSpPr>
        <p:spPr>
          <a:xfrm flipV="1">
            <a:off x="7276922" y="1523862"/>
            <a:ext cx="3250754" cy="223040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7" name="Google Shape;1567;p49">
            <a:extLst>
              <a:ext uri="{FF2B5EF4-FFF2-40B4-BE49-F238E27FC236}">
                <a16:creationId xmlns:a16="http://schemas.microsoft.com/office/drawing/2014/main" id="{A5CB9DEA-CBA2-EA75-D502-04F83173242F}"/>
              </a:ext>
            </a:extLst>
          </p:cNvPr>
          <p:cNvCxnSpPr>
            <a:cxnSpLocks/>
            <a:stCxn id="2" idx="3"/>
            <a:endCxn id="1559" idx="1"/>
          </p:cNvCxnSpPr>
          <p:nvPr/>
        </p:nvCxnSpPr>
        <p:spPr>
          <a:xfrm flipV="1">
            <a:off x="7276922" y="2639188"/>
            <a:ext cx="3250754" cy="111508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8" name="Google Shape;1568;p49">
            <a:extLst>
              <a:ext uri="{FF2B5EF4-FFF2-40B4-BE49-F238E27FC236}">
                <a16:creationId xmlns:a16="http://schemas.microsoft.com/office/drawing/2014/main" id="{2EE139D5-46F6-08AB-7864-E8DDCDA41A0E}"/>
              </a:ext>
            </a:extLst>
          </p:cNvPr>
          <p:cNvCxnSpPr>
            <a:cxnSpLocks/>
            <a:stCxn id="1558" idx="1"/>
            <a:endCxn id="2" idx="3"/>
          </p:cNvCxnSpPr>
          <p:nvPr/>
        </p:nvCxnSpPr>
        <p:spPr>
          <a:xfrm rot="10800000">
            <a:off x="7276922" y="3754272"/>
            <a:ext cx="3250754" cy="24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9" name="Google Shape;1569;p49">
            <a:extLst>
              <a:ext uri="{FF2B5EF4-FFF2-40B4-BE49-F238E27FC236}">
                <a16:creationId xmlns:a16="http://schemas.microsoft.com/office/drawing/2014/main" id="{168F1B4E-A357-000C-9FD6-FA68FA68AF6F}"/>
              </a:ext>
            </a:extLst>
          </p:cNvPr>
          <p:cNvCxnSpPr>
            <a:cxnSpLocks/>
            <a:stCxn id="2" idx="3"/>
            <a:endCxn id="1560" idx="1"/>
          </p:cNvCxnSpPr>
          <p:nvPr/>
        </p:nvCxnSpPr>
        <p:spPr>
          <a:xfrm>
            <a:off x="7276922" y="3754271"/>
            <a:ext cx="3250754" cy="111556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70" name="Google Shape;1570;p49">
            <a:extLst>
              <a:ext uri="{FF2B5EF4-FFF2-40B4-BE49-F238E27FC236}">
                <a16:creationId xmlns:a16="http://schemas.microsoft.com/office/drawing/2014/main" id="{F8E8E05E-6B63-F9E7-65B2-22C3D320296A}"/>
              </a:ext>
            </a:extLst>
          </p:cNvPr>
          <p:cNvCxnSpPr>
            <a:cxnSpLocks/>
            <a:stCxn id="2" idx="3"/>
            <a:endCxn id="1557" idx="1"/>
          </p:cNvCxnSpPr>
          <p:nvPr/>
        </p:nvCxnSpPr>
        <p:spPr>
          <a:xfrm>
            <a:off x="7276922" y="3754271"/>
            <a:ext cx="3250754" cy="2230894"/>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sp>
        <p:nvSpPr>
          <p:cNvPr id="1554" name="Google Shape;1554;p49">
            <a:extLst>
              <a:ext uri="{FF2B5EF4-FFF2-40B4-BE49-F238E27FC236}">
                <a16:creationId xmlns:a16="http://schemas.microsoft.com/office/drawing/2014/main" id="{C4A0B168-5730-3DAF-371F-A2ED209387B6}"/>
              </a:ext>
            </a:extLst>
          </p:cNvPr>
          <p:cNvSpPr/>
          <p:nvPr/>
        </p:nvSpPr>
        <p:spPr>
          <a:xfrm>
            <a:off x="6342770" y="2842004"/>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2" name="Google Shape;2017;p13">
            <a:extLst>
              <a:ext uri="{FF2B5EF4-FFF2-40B4-BE49-F238E27FC236}">
                <a16:creationId xmlns:a16="http://schemas.microsoft.com/office/drawing/2014/main" id="{5B5A47A3-69B5-3EC8-5622-CDDE159DCA73}"/>
              </a:ext>
            </a:extLst>
          </p:cNvPr>
          <p:cNvPicPr preferRelativeResize="0"/>
          <p:nvPr/>
        </p:nvPicPr>
        <p:blipFill rotWithShape="1">
          <a:blip r:embed="rId9">
            <a:alphaModFix/>
          </a:blip>
          <a:srcRect/>
          <a:stretch/>
        </p:blipFill>
        <p:spPr>
          <a:xfrm>
            <a:off x="6237746" y="3234683"/>
            <a:ext cx="1039176" cy="1039176"/>
          </a:xfrm>
          <a:prstGeom prst="rect">
            <a:avLst/>
          </a:prstGeom>
          <a:noFill/>
          <a:ln>
            <a:noFill/>
          </a:ln>
        </p:spPr>
      </p:pic>
      <p:grpSp>
        <p:nvGrpSpPr>
          <p:cNvPr id="3" name="Google Shape;1876;p6">
            <a:extLst>
              <a:ext uri="{FF2B5EF4-FFF2-40B4-BE49-F238E27FC236}">
                <a16:creationId xmlns:a16="http://schemas.microsoft.com/office/drawing/2014/main" id="{07B463DB-05BE-3279-BB00-06D9B135D8CB}"/>
              </a:ext>
            </a:extLst>
          </p:cNvPr>
          <p:cNvGrpSpPr/>
          <p:nvPr/>
        </p:nvGrpSpPr>
        <p:grpSpPr>
          <a:xfrm>
            <a:off x="3133928" y="3034271"/>
            <a:ext cx="1440000" cy="1440000"/>
            <a:chOff x="3003814" y="1521794"/>
            <a:chExt cx="1440000" cy="1440000"/>
          </a:xfrm>
        </p:grpSpPr>
        <p:pic>
          <p:nvPicPr>
            <p:cNvPr id="4" name="Google Shape;1877;p6">
              <a:extLst>
                <a:ext uri="{FF2B5EF4-FFF2-40B4-BE49-F238E27FC236}">
                  <a16:creationId xmlns:a16="http://schemas.microsoft.com/office/drawing/2014/main" id="{32EEC90C-FCAF-2E8D-44F4-F71A26ECA256}"/>
                </a:ext>
              </a:extLst>
            </p:cNvPr>
            <p:cNvPicPr preferRelativeResize="0"/>
            <p:nvPr/>
          </p:nvPicPr>
          <p:blipFill rotWithShape="1">
            <a:blip r:embed="rId10">
              <a:alphaModFix/>
            </a:blip>
            <a:srcRect/>
            <a:stretch/>
          </p:blipFill>
          <p:spPr>
            <a:xfrm>
              <a:off x="3003814" y="1521794"/>
              <a:ext cx="1440000" cy="1440000"/>
            </a:xfrm>
            <a:prstGeom prst="rect">
              <a:avLst/>
            </a:prstGeom>
            <a:noFill/>
            <a:ln>
              <a:noFill/>
            </a:ln>
          </p:spPr>
        </p:pic>
        <p:sp>
          <p:nvSpPr>
            <p:cNvPr id="5" name="Google Shape;1878;p6">
              <a:extLst>
                <a:ext uri="{FF2B5EF4-FFF2-40B4-BE49-F238E27FC236}">
                  <a16:creationId xmlns:a16="http://schemas.microsoft.com/office/drawing/2014/main" id="{A5FA9B40-D203-5C8C-83DF-7496399B1318}"/>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cxnSp>
        <p:nvCxnSpPr>
          <p:cNvPr id="6" name="Google Shape;1570;p49">
            <a:extLst>
              <a:ext uri="{FF2B5EF4-FFF2-40B4-BE49-F238E27FC236}">
                <a16:creationId xmlns:a16="http://schemas.microsoft.com/office/drawing/2014/main" id="{80BD3A30-DB3D-A750-A791-71A9A2FCBCBC}"/>
              </a:ext>
            </a:extLst>
          </p:cNvPr>
          <p:cNvCxnSpPr>
            <a:cxnSpLocks/>
            <a:stCxn id="4" idx="3"/>
            <a:endCxn id="2" idx="1"/>
          </p:cNvCxnSpPr>
          <p:nvPr/>
        </p:nvCxnSpPr>
        <p:spPr>
          <a:xfrm>
            <a:off x="4573928" y="3754271"/>
            <a:ext cx="1663818" cy="0"/>
          </a:xfrm>
          <a:prstGeom prst="straightConnector1">
            <a:avLst/>
          </a:prstGeom>
          <a:noFill/>
          <a:ln w="19050" cap="flat" cmpd="sng">
            <a:solidFill>
              <a:schemeClr val="dk1"/>
            </a:solidFill>
            <a:prstDash val="solid"/>
            <a:miter lim="800000"/>
            <a:headEnd type="triangle" w="lg" len="lg"/>
            <a:tailEnd type="triangle" w="lg" len="lg"/>
          </a:ln>
        </p:spPr>
      </p:cxnSp>
      <p:grpSp>
        <p:nvGrpSpPr>
          <p:cNvPr id="13" name="Group 12">
            <a:extLst>
              <a:ext uri="{FF2B5EF4-FFF2-40B4-BE49-F238E27FC236}">
                <a16:creationId xmlns:a16="http://schemas.microsoft.com/office/drawing/2014/main" id="{1DB3DBF2-55DD-7BC5-1213-C8779998B135}"/>
              </a:ext>
            </a:extLst>
          </p:cNvPr>
          <p:cNvGrpSpPr/>
          <p:nvPr/>
        </p:nvGrpSpPr>
        <p:grpSpPr>
          <a:xfrm>
            <a:off x="5836318" y="2368783"/>
            <a:ext cx="1824096" cy="343603"/>
            <a:chOff x="3261218" y="1514821"/>
            <a:chExt cx="1110061" cy="343603"/>
          </a:xfrm>
        </p:grpSpPr>
        <p:sp>
          <p:nvSpPr>
            <p:cNvPr id="11" name="Google Shape;329;p39">
              <a:extLst>
                <a:ext uri="{FF2B5EF4-FFF2-40B4-BE49-F238E27FC236}">
                  <a16:creationId xmlns:a16="http://schemas.microsoft.com/office/drawing/2014/main" id="{E0725BA3-0A24-8B35-1F9B-2BC05E594688}"/>
                </a:ext>
              </a:extLst>
            </p:cNvPr>
            <p:cNvSpPr/>
            <p:nvPr/>
          </p:nvSpPr>
          <p:spPr>
            <a:xfrm>
              <a:off x="3261218" y="1514821"/>
              <a:ext cx="1110061"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12" name="Google Shape;330;p39">
              <a:extLst>
                <a:ext uri="{FF2B5EF4-FFF2-40B4-BE49-F238E27FC236}">
                  <a16:creationId xmlns:a16="http://schemas.microsoft.com/office/drawing/2014/main" id="{6B8AA2CB-9563-B496-01AC-740673728B66}"/>
                </a:ext>
              </a:extLst>
            </p:cNvPr>
            <p:cNvSpPr txBox="1"/>
            <p:nvPr/>
          </p:nvSpPr>
          <p:spPr>
            <a:xfrm>
              <a:off x="3307995" y="1536067"/>
              <a:ext cx="102911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rgbClr val="121C29"/>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0E9A7A69-3CE3-BE53-93D1-6E1AE20F37AE}"/>
              </a:ext>
            </a:extLst>
          </p:cNvPr>
          <p:cNvGrpSpPr/>
          <p:nvPr/>
        </p:nvGrpSpPr>
        <p:grpSpPr>
          <a:xfrm>
            <a:off x="3320178" y="2395555"/>
            <a:ext cx="1075889" cy="343603"/>
            <a:chOff x="3261219" y="1514821"/>
            <a:chExt cx="1075889" cy="343603"/>
          </a:xfrm>
        </p:grpSpPr>
        <p:sp>
          <p:nvSpPr>
            <p:cNvPr id="16" name="Google Shape;329;p39">
              <a:extLst>
                <a:ext uri="{FF2B5EF4-FFF2-40B4-BE49-F238E27FC236}">
                  <a16:creationId xmlns:a16="http://schemas.microsoft.com/office/drawing/2014/main" id="{AAAE79DF-EE10-6DBB-52CC-BBE7BD3A505A}"/>
                </a:ext>
              </a:extLst>
            </p:cNvPr>
            <p:cNvSpPr/>
            <p:nvPr/>
          </p:nvSpPr>
          <p:spPr>
            <a:xfrm>
              <a:off x="3261219" y="1514821"/>
              <a:ext cx="1075889"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17" name="Google Shape;330;p39">
              <a:extLst>
                <a:ext uri="{FF2B5EF4-FFF2-40B4-BE49-F238E27FC236}">
                  <a16:creationId xmlns:a16="http://schemas.microsoft.com/office/drawing/2014/main" id="{19818BA5-1DF6-E6E0-144C-3F45EDB73052}"/>
                </a:ext>
              </a:extLst>
            </p:cNvPr>
            <p:cNvSpPr txBox="1"/>
            <p:nvPr/>
          </p:nvSpPr>
          <p:spPr>
            <a:xfrm>
              <a:off x="3307995" y="1536067"/>
              <a:ext cx="102911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App Host</a:t>
              </a:r>
              <a:endParaRPr sz="1400" b="0" i="0" u="none" strike="noStrike" cap="none" dirty="0">
                <a:solidFill>
                  <a:srgbClr val="121C29"/>
                </a:solidFill>
                <a:latin typeface="Space Grotesk"/>
                <a:ea typeface="Space Grotesk"/>
                <a:cs typeface="Space Grotesk"/>
                <a:sym typeface="Space Grotesk"/>
              </a:endParaRPr>
            </a:p>
          </p:txBody>
        </p:sp>
      </p:grpSp>
      <p:pic>
        <p:nvPicPr>
          <p:cNvPr id="26" name="Picture 25" descr="A black background with a black square&#10;&#10;Description automatically generated with medium confidence">
            <a:extLst>
              <a:ext uri="{FF2B5EF4-FFF2-40B4-BE49-F238E27FC236}">
                <a16:creationId xmlns:a16="http://schemas.microsoft.com/office/drawing/2014/main" id="{9C7B7973-7FFF-0C4F-289A-82C5C5C8207C}"/>
              </a:ext>
            </a:extLst>
          </p:cNvPr>
          <p:cNvPicPr>
            <a:picLocks noChangeAspect="1"/>
          </p:cNvPicPr>
          <p:nvPr/>
        </p:nvPicPr>
        <p:blipFill>
          <a:blip r:embed="rId11"/>
          <a:stretch>
            <a:fillRect/>
          </a:stretch>
        </p:blipFill>
        <p:spPr>
          <a:xfrm>
            <a:off x="6126084" y="2430636"/>
            <a:ext cx="1237335" cy="243145"/>
          </a:xfrm>
          <a:prstGeom prst="rect">
            <a:avLst/>
          </a:prstGeom>
        </p:spPr>
      </p:pic>
      <p:grpSp>
        <p:nvGrpSpPr>
          <p:cNvPr id="28" name="Group 27">
            <a:extLst>
              <a:ext uri="{FF2B5EF4-FFF2-40B4-BE49-F238E27FC236}">
                <a16:creationId xmlns:a16="http://schemas.microsoft.com/office/drawing/2014/main" id="{3E3A7BD3-5B2C-AC4E-B753-AB57BEBA2781}"/>
              </a:ext>
            </a:extLst>
          </p:cNvPr>
          <p:cNvGrpSpPr/>
          <p:nvPr/>
        </p:nvGrpSpPr>
        <p:grpSpPr>
          <a:xfrm>
            <a:off x="4633975" y="3382876"/>
            <a:ext cx="1478559" cy="299727"/>
            <a:chOff x="7478785" y="3353724"/>
            <a:chExt cx="1478559" cy="338075"/>
          </a:xfrm>
        </p:grpSpPr>
        <p:sp>
          <p:nvSpPr>
            <p:cNvPr id="29" name="Rectangle: Rounded Corners 28">
              <a:extLst>
                <a:ext uri="{FF2B5EF4-FFF2-40B4-BE49-F238E27FC236}">
                  <a16:creationId xmlns:a16="http://schemas.microsoft.com/office/drawing/2014/main" id="{145F4D18-4535-5C5A-71AB-7B0E6CE1019D}"/>
                </a:ext>
              </a:extLst>
            </p:cNvPr>
            <p:cNvSpPr/>
            <p:nvPr/>
          </p:nvSpPr>
          <p:spPr>
            <a:xfrm>
              <a:off x="7478785" y="3353724"/>
              <a:ext cx="1405156" cy="324848"/>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34" name="Google Shape;1571;p49">
              <a:extLst>
                <a:ext uri="{FF2B5EF4-FFF2-40B4-BE49-F238E27FC236}">
                  <a16:creationId xmlns:a16="http://schemas.microsoft.com/office/drawing/2014/main" id="{0B7F5FE0-0D86-780B-204A-6A16846E376A}"/>
                </a:ext>
              </a:extLst>
            </p:cNvPr>
            <p:cNvSpPr txBox="1"/>
            <p:nvPr/>
          </p:nvSpPr>
          <p:spPr>
            <a:xfrm>
              <a:off x="7517344" y="3379405"/>
              <a:ext cx="1440000" cy="31239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Dapr API*</a:t>
              </a:r>
              <a:endParaRPr sz="1200" b="0" i="0" u="none" strike="noStrike" cap="none" dirty="0">
                <a:solidFill>
                  <a:srgbClr val="121C29"/>
                </a:solidFill>
                <a:latin typeface="Space Grotesk"/>
                <a:ea typeface="Space Grotesk"/>
                <a:cs typeface="Space Grotesk"/>
                <a:sym typeface="Space Grotesk"/>
              </a:endParaRPr>
            </a:p>
          </p:txBody>
        </p:sp>
      </p:grpSp>
      <p:grpSp>
        <p:nvGrpSpPr>
          <p:cNvPr id="36" name="Group 35">
            <a:extLst>
              <a:ext uri="{FF2B5EF4-FFF2-40B4-BE49-F238E27FC236}">
                <a16:creationId xmlns:a16="http://schemas.microsoft.com/office/drawing/2014/main" id="{D5F13CAB-67BD-5E82-1EA8-B3CE0DBEDB96}"/>
              </a:ext>
            </a:extLst>
          </p:cNvPr>
          <p:cNvGrpSpPr/>
          <p:nvPr/>
        </p:nvGrpSpPr>
        <p:grpSpPr>
          <a:xfrm>
            <a:off x="7385858" y="3382049"/>
            <a:ext cx="1440807" cy="307371"/>
            <a:chOff x="7478785" y="3353724"/>
            <a:chExt cx="1440807" cy="307371"/>
          </a:xfrm>
        </p:grpSpPr>
        <p:sp>
          <p:nvSpPr>
            <p:cNvPr id="38" name="Rectangle: Rounded Corners 37">
              <a:extLst>
                <a:ext uri="{FF2B5EF4-FFF2-40B4-BE49-F238E27FC236}">
                  <a16:creationId xmlns:a16="http://schemas.microsoft.com/office/drawing/2014/main" id="{BED89C29-8337-0204-B9D8-81ADDF6BF7B4}"/>
                </a:ext>
              </a:extLst>
            </p:cNvPr>
            <p:cNvSpPr/>
            <p:nvPr/>
          </p:nvSpPr>
          <p:spPr>
            <a:xfrm>
              <a:off x="7478785" y="3353724"/>
              <a:ext cx="1405156" cy="288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44" name="Google Shape;1571;p49">
              <a:extLst>
                <a:ext uri="{FF2B5EF4-FFF2-40B4-BE49-F238E27FC236}">
                  <a16:creationId xmlns:a16="http://schemas.microsoft.com/office/drawing/2014/main" id="{0101A9ED-15D8-D87B-17DB-B7EE78C54B9A}"/>
                </a:ext>
              </a:extLst>
            </p:cNvPr>
            <p:cNvSpPr txBox="1"/>
            <p:nvPr/>
          </p:nvSpPr>
          <p:spPr>
            <a:xfrm>
              <a:off x="7479592" y="33841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Use components</a:t>
              </a:r>
              <a:endParaRPr sz="1200" b="0" i="0" u="none" strike="noStrike" cap="none" dirty="0">
                <a:solidFill>
                  <a:srgbClr val="121C29"/>
                </a:solidFill>
                <a:latin typeface="Space Grotesk"/>
                <a:ea typeface="Space Grotesk"/>
                <a:cs typeface="Space Grotesk"/>
                <a:sym typeface="Space Grotesk"/>
              </a:endParaRPr>
            </a:p>
          </p:txBody>
        </p:sp>
      </p:grpSp>
      <p:sp>
        <p:nvSpPr>
          <p:cNvPr id="45" name="Google Shape;1571;p49">
            <a:extLst>
              <a:ext uri="{FF2B5EF4-FFF2-40B4-BE49-F238E27FC236}">
                <a16:creationId xmlns:a16="http://schemas.microsoft.com/office/drawing/2014/main" id="{BDF3A8BD-4BA3-EC7D-DC37-9C21284F517A}"/>
              </a:ext>
            </a:extLst>
          </p:cNvPr>
          <p:cNvSpPr txBox="1"/>
          <p:nvPr/>
        </p:nvSpPr>
        <p:spPr>
          <a:xfrm>
            <a:off x="4125446" y="5070986"/>
            <a:ext cx="2565475" cy="5539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 The number of Dapr APIs offered by serverless platforms can deviate from the APIs in Dapr OSS.</a:t>
            </a:r>
            <a:endParaRPr sz="1000" b="0" i="0" u="none" strike="noStrike" cap="none" dirty="0">
              <a:solidFill>
                <a:srgbClr val="121C29"/>
              </a:solidFill>
              <a:latin typeface="Space Grotesk"/>
              <a:ea typeface="Space Grotesk"/>
              <a:cs typeface="Space Grotesk"/>
              <a:sym typeface="Space Grotesk"/>
            </a:endParaRPr>
          </a:p>
        </p:txBody>
      </p:sp>
      <p:sp>
        <p:nvSpPr>
          <p:cNvPr id="46" name="Google Shape;1571;p49">
            <a:extLst>
              <a:ext uri="{FF2B5EF4-FFF2-40B4-BE49-F238E27FC236}">
                <a16:creationId xmlns:a16="http://schemas.microsoft.com/office/drawing/2014/main" id="{675338B2-9B52-7CEB-11EB-D9782F34A899}"/>
              </a:ext>
            </a:extLst>
          </p:cNvPr>
          <p:cNvSpPr txBox="1"/>
          <p:nvPr/>
        </p:nvSpPr>
        <p:spPr>
          <a:xfrm>
            <a:off x="6024370" y="4337687"/>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Managed</a:t>
            </a:r>
            <a:endParaRPr sz="1200" b="0" i="0" u="none" strike="noStrike" cap="none" dirty="0">
              <a:solidFill>
                <a:srgbClr val="121C29"/>
              </a:solidFill>
              <a:latin typeface="Space Grotesk"/>
              <a:ea typeface="Space Grotesk"/>
              <a:cs typeface="Space Grotesk"/>
              <a:sym typeface="Space Grotesk"/>
            </a:endParaRPr>
          </a:p>
        </p:txBody>
      </p:sp>
    </p:spTree>
    <p:extLst>
      <p:ext uri="{BB962C8B-B14F-4D97-AF65-F5344CB8AC3E}">
        <p14:creationId xmlns:p14="http://schemas.microsoft.com/office/powerpoint/2010/main" val="26000043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7"/>
          <p:cNvSpPr txBox="1"/>
          <p:nvPr/>
        </p:nvSpPr>
        <p:spPr>
          <a:xfrm>
            <a:off x="1699260" y="2767280"/>
            <a:ext cx="8793480"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dirty="0">
                <a:solidFill>
                  <a:schemeClr val="dk1"/>
                </a:solidFill>
                <a:latin typeface="Space Grotesk"/>
                <a:ea typeface="Space Grotesk"/>
                <a:cs typeface="Space Grotesk"/>
                <a:sym typeface="Space Grotesk"/>
              </a:rPr>
              <a:t>The Dapr sidecar provides built-in </a:t>
            </a:r>
            <a:r>
              <a:rPr lang="en-US" sz="4000" b="0" i="0" u="none" strike="noStrike" cap="none" dirty="0">
                <a:solidFill>
                  <a:schemeClr val="accent1"/>
                </a:solidFill>
                <a:latin typeface="Space Grotesk"/>
                <a:ea typeface="Space Grotesk"/>
                <a:cs typeface="Space Grotesk"/>
                <a:sym typeface="Space Grotesk"/>
              </a:rPr>
              <a:t>security</a:t>
            </a:r>
            <a:r>
              <a:rPr lang="en-US" sz="4000" b="0" i="0" u="none" strike="noStrike" cap="none" dirty="0">
                <a:solidFill>
                  <a:schemeClr val="dk1"/>
                </a:solidFill>
                <a:latin typeface="Space Grotesk"/>
                <a:ea typeface="Space Grotesk"/>
                <a:cs typeface="Space Grotesk"/>
                <a:sym typeface="Space Grotesk"/>
              </a:rPr>
              <a:t>, </a:t>
            </a:r>
            <a:r>
              <a:rPr lang="en-US" sz="4000" b="0" i="0" u="none" strike="noStrike" cap="none" dirty="0">
                <a:solidFill>
                  <a:schemeClr val="accent2"/>
                </a:solidFill>
                <a:latin typeface="Space Grotesk"/>
                <a:ea typeface="Space Grotesk"/>
                <a:cs typeface="Space Grotesk"/>
                <a:sym typeface="Space Grotesk"/>
              </a:rPr>
              <a:t>resiliency</a:t>
            </a:r>
            <a:r>
              <a:rPr lang="en-US" sz="4000" b="0" i="0" u="none" strike="noStrike" cap="none" dirty="0">
                <a:solidFill>
                  <a:schemeClr val="dk1"/>
                </a:solidFill>
                <a:latin typeface="Space Grotesk"/>
                <a:ea typeface="Space Grotesk"/>
                <a:cs typeface="Space Grotesk"/>
                <a:sym typeface="Space Grotesk"/>
              </a:rPr>
              <a:t> and </a:t>
            </a:r>
            <a:r>
              <a:rPr lang="en-US" sz="4000" b="0" i="0" u="none" strike="noStrike" cap="none" dirty="0">
                <a:solidFill>
                  <a:schemeClr val="accent3"/>
                </a:solidFill>
                <a:latin typeface="Space Grotesk"/>
                <a:ea typeface="Space Grotesk"/>
                <a:cs typeface="Space Grotesk"/>
                <a:sym typeface="Space Grotesk"/>
              </a:rPr>
              <a:t>observability</a:t>
            </a:r>
            <a:r>
              <a:rPr lang="en-US" sz="4000" b="0" i="0" u="none" strike="noStrike" cap="none" dirty="0">
                <a:solidFill>
                  <a:schemeClr val="dk1"/>
                </a:solidFill>
                <a:latin typeface="Space Grotesk"/>
                <a:ea typeface="Space Grotesk"/>
                <a:cs typeface="Space Grotesk"/>
                <a:sym typeface="Space Grotesk"/>
              </a:rPr>
              <a:t> capabilities.</a:t>
            </a:r>
            <a:endParaRPr sz="4000" b="0" i="0" u="none" strike="noStrike" cap="none" dirty="0">
              <a:solidFill>
                <a:schemeClr val="dk1"/>
              </a:solidFill>
              <a:latin typeface="Space Grotesk"/>
              <a:ea typeface="Space Grotesk"/>
              <a:cs typeface="Space Grotesk"/>
              <a:sym typeface="Space Grotesk"/>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707"/>
        <p:cNvGrpSpPr/>
        <p:nvPr/>
      </p:nvGrpSpPr>
      <p:grpSpPr>
        <a:xfrm>
          <a:off x="0" y="0"/>
          <a:ext cx="0" cy="0"/>
          <a:chOff x="0" y="0"/>
          <a:chExt cx="0" cy="0"/>
        </a:xfrm>
      </p:grpSpPr>
      <p:sp>
        <p:nvSpPr>
          <p:cNvPr id="1708" name="Google Shape;1708;p7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Resources</a:t>
            </a:r>
            <a:endParaRPr/>
          </a:p>
        </p:txBody>
      </p:sp>
      <p:grpSp>
        <p:nvGrpSpPr>
          <p:cNvPr id="1709" name="Google Shape;1709;p72"/>
          <p:cNvGrpSpPr/>
          <p:nvPr/>
        </p:nvGrpSpPr>
        <p:grpSpPr>
          <a:xfrm>
            <a:off x="782726" y="1606361"/>
            <a:ext cx="5869534" cy="4019455"/>
            <a:chOff x="1255926" y="1722074"/>
            <a:chExt cx="5869534" cy="4019455"/>
          </a:xfrm>
        </p:grpSpPr>
        <p:pic>
          <p:nvPicPr>
            <p:cNvPr id="1710" name="Google Shape;1710;p72"/>
            <p:cNvPicPr preferRelativeResize="0"/>
            <p:nvPr/>
          </p:nvPicPr>
          <p:blipFill rotWithShape="1">
            <a:blip r:embed="rId3">
              <a:alphaModFix/>
            </a:blip>
            <a:srcRect/>
            <a:stretch/>
          </p:blipFill>
          <p:spPr>
            <a:xfrm>
              <a:off x="1261551" y="4421842"/>
              <a:ext cx="540000" cy="408189"/>
            </a:xfrm>
            <a:prstGeom prst="rect">
              <a:avLst/>
            </a:prstGeom>
            <a:noFill/>
            <a:ln>
              <a:noFill/>
            </a:ln>
          </p:spPr>
        </p:pic>
        <p:pic>
          <p:nvPicPr>
            <p:cNvPr id="1711" name="Google Shape;1711;p72"/>
            <p:cNvPicPr preferRelativeResize="0"/>
            <p:nvPr/>
          </p:nvPicPr>
          <p:blipFill rotWithShape="1">
            <a:blip r:embed="rId4">
              <a:alphaModFix/>
            </a:blip>
            <a:srcRect/>
            <a:stretch/>
          </p:blipFill>
          <p:spPr>
            <a:xfrm>
              <a:off x="1255926" y="3474111"/>
              <a:ext cx="551250" cy="540000"/>
            </a:xfrm>
            <a:prstGeom prst="rect">
              <a:avLst/>
            </a:prstGeom>
            <a:noFill/>
            <a:ln>
              <a:noFill/>
            </a:ln>
          </p:spPr>
        </p:pic>
        <p:pic>
          <p:nvPicPr>
            <p:cNvPr id="1712" name="Google Shape;1712;p72"/>
            <p:cNvPicPr preferRelativeResize="0"/>
            <p:nvPr/>
          </p:nvPicPr>
          <p:blipFill rotWithShape="1">
            <a:blip r:embed="rId5">
              <a:alphaModFix/>
            </a:blip>
            <a:srcRect/>
            <a:stretch/>
          </p:blipFill>
          <p:spPr>
            <a:xfrm>
              <a:off x="1297551" y="5237762"/>
              <a:ext cx="468000" cy="422760"/>
            </a:xfrm>
            <a:prstGeom prst="rect">
              <a:avLst/>
            </a:prstGeom>
            <a:noFill/>
            <a:ln>
              <a:noFill/>
            </a:ln>
          </p:spPr>
        </p:pic>
        <p:pic>
          <p:nvPicPr>
            <p:cNvPr id="1713" name="Google Shape;1713;p72"/>
            <p:cNvPicPr preferRelativeResize="0"/>
            <p:nvPr/>
          </p:nvPicPr>
          <p:blipFill rotWithShape="1">
            <a:blip r:embed="rId6">
              <a:alphaModFix/>
            </a:blip>
            <a:srcRect/>
            <a:stretch/>
          </p:blipFill>
          <p:spPr>
            <a:xfrm>
              <a:off x="1261551" y="2693523"/>
              <a:ext cx="540000" cy="372857"/>
            </a:xfrm>
            <a:prstGeom prst="rect">
              <a:avLst/>
            </a:prstGeom>
            <a:noFill/>
            <a:ln>
              <a:noFill/>
            </a:ln>
          </p:spPr>
        </p:pic>
        <p:pic>
          <p:nvPicPr>
            <p:cNvPr id="1714" name="Google Shape;1714;p72"/>
            <p:cNvPicPr preferRelativeResize="0"/>
            <p:nvPr/>
          </p:nvPicPr>
          <p:blipFill rotWithShape="1">
            <a:blip r:embed="rId7">
              <a:alphaModFix/>
            </a:blip>
            <a:srcRect/>
            <a:stretch/>
          </p:blipFill>
          <p:spPr>
            <a:xfrm>
              <a:off x="1261551" y="1745792"/>
              <a:ext cx="540000" cy="540000"/>
            </a:xfrm>
            <a:prstGeom prst="rect">
              <a:avLst/>
            </a:prstGeom>
            <a:noFill/>
            <a:ln>
              <a:noFill/>
            </a:ln>
          </p:spPr>
        </p:pic>
        <p:sp>
          <p:nvSpPr>
            <p:cNvPr id="1715" name="Google Shape;1715;p72">
              <a:hlinkClick r:id="rId8"/>
            </p:cNvPr>
            <p:cNvSpPr txBox="1"/>
            <p:nvPr/>
          </p:nvSpPr>
          <p:spPr>
            <a:xfrm>
              <a:off x="2385060" y="1722074"/>
              <a:ext cx="156324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dapr.io</a:t>
              </a:r>
              <a:endParaRPr sz="3200" b="0" i="0" u="none" strike="noStrike" cap="none">
                <a:solidFill>
                  <a:srgbClr val="000000"/>
                </a:solidFill>
                <a:latin typeface="Space Grotesk"/>
                <a:ea typeface="Space Grotesk"/>
                <a:cs typeface="Space Grotesk"/>
                <a:sym typeface="Space Grotesk"/>
              </a:endParaRPr>
            </a:p>
          </p:txBody>
        </p:sp>
        <p:sp>
          <p:nvSpPr>
            <p:cNvPr id="1716" name="Google Shape;1716;p72">
              <a:hlinkClick r:id="rId9"/>
            </p:cNvPr>
            <p:cNvSpPr txBox="1"/>
            <p:nvPr/>
          </p:nvSpPr>
          <p:spPr>
            <a:xfrm>
              <a:off x="2385060" y="2587563"/>
              <a:ext cx="416011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bit.ly/dapr-youtube</a:t>
              </a:r>
              <a:endParaRPr sz="3200" b="0" i="0" u="none" strike="noStrike" cap="none">
                <a:solidFill>
                  <a:srgbClr val="000000"/>
                </a:solidFill>
                <a:latin typeface="Space Grotesk"/>
                <a:ea typeface="Space Grotesk"/>
                <a:cs typeface="Space Grotesk"/>
                <a:sym typeface="Space Grotesk"/>
              </a:endParaRPr>
            </a:p>
          </p:txBody>
        </p:sp>
        <p:sp>
          <p:nvSpPr>
            <p:cNvPr id="1717" name="Google Shape;1717;p72">
              <a:hlinkClick r:id="rId10"/>
            </p:cNvPr>
            <p:cNvSpPr txBox="1"/>
            <p:nvPr/>
          </p:nvSpPr>
          <p:spPr>
            <a:xfrm>
              <a:off x="2385060" y="3451723"/>
              <a:ext cx="4740400"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bit.ly/dapr-quickstarts</a:t>
              </a:r>
              <a:endParaRPr sz="3200" b="0" i="0" u="none" strike="noStrike" cap="none">
                <a:solidFill>
                  <a:srgbClr val="000000"/>
                </a:solidFill>
                <a:latin typeface="Space Grotesk"/>
                <a:ea typeface="Space Grotesk"/>
                <a:cs typeface="Space Grotesk"/>
                <a:sym typeface="Space Grotesk"/>
              </a:endParaRPr>
            </a:p>
          </p:txBody>
        </p:sp>
        <p:sp>
          <p:nvSpPr>
            <p:cNvPr id="1718" name="Google Shape;1718;p72">
              <a:hlinkClick r:id="rId11"/>
            </p:cNvPr>
            <p:cNvSpPr txBox="1"/>
            <p:nvPr/>
          </p:nvSpPr>
          <p:spPr>
            <a:xfrm>
              <a:off x="2385060" y="4333548"/>
              <a:ext cx="395492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bit.ly/dapr-discord</a:t>
              </a:r>
              <a:endParaRPr sz="3200" b="0" i="0" u="none" strike="noStrike" cap="none">
                <a:solidFill>
                  <a:srgbClr val="000000"/>
                </a:solidFill>
                <a:latin typeface="Space Grotesk"/>
                <a:ea typeface="Space Grotesk"/>
                <a:cs typeface="Space Grotesk"/>
                <a:sym typeface="Space Grotesk"/>
              </a:endParaRPr>
            </a:p>
          </p:txBody>
        </p:sp>
        <p:sp>
          <p:nvSpPr>
            <p:cNvPr id="1719" name="Google Shape;1719;p72">
              <a:hlinkClick r:id="rId12"/>
            </p:cNvPr>
            <p:cNvSpPr txBox="1"/>
            <p:nvPr/>
          </p:nvSpPr>
          <p:spPr>
            <a:xfrm>
              <a:off x="2385060" y="5156754"/>
              <a:ext cx="225574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@daprdev</a:t>
              </a:r>
              <a:endParaRPr sz="3200" b="0" i="0" u="none" strike="noStrike" cap="none">
                <a:solidFill>
                  <a:srgbClr val="000000"/>
                </a:solidFill>
                <a:latin typeface="Space Grotesk"/>
                <a:ea typeface="Space Grotesk"/>
                <a:cs typeface="Space Grotesk"/>
                <a:sym typeface="Space Grotesk"/>
              </a:endParaRPr>
            </a:p>
          </p:txBody>
        </p:sp>
      </p:grpSp>
      <p:pic>
        <p:nvPicPr>
          <p:cNvPr id="1720" name="Google Shape;1720;p72" descr="A qr code with a white background&#10;&#10;Description automatically generated"/>
          <p:cNvPicPr preferRelativeResize="0"/>
          <p:nvPr/>
        </p:nvPicPr>
        <p:blipFill rotWithShape="1">
          <a:blip r:embed="rId13">
            <a:alphaModFix/>
          </a:blip>
          <a:srcRect/>
          <a:stretch/>
        </p:blipFill>
        <p:spPr>
          <a:xfrm>
            <a:off x="6905139" y="1294799"/>
            <a:ext cx="4462510" cy="4462510"/>
          </a:xfrm>
          <a:prstGeom prst="rect">
            <a:avLst/>
          </a:prstGeom>
          <a:noFill/>
          <a:ln>
            <a:noFill/>
          </a:ln>
        </p:spPr>
      </p:pic>
      <p:sp>
        <p:nvSpPr>
          <p:cNvPr id="1721" name="Google Shape;1721;p72">
            <a:hlinkClick r:id="rId8"/>
          </p:cNvPr>
          <p:cNvSpPr txBox="1"/>
          <p:nvPr/>
        </p:nvSpPr>
        <p:spPr>
          <a:xfrm>
            <a:off x="8354770" y="5464921"/>
            <a:ext cx="156324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dapr.io</a:t>
            </a:r>
            <a:endParaRPr sz="3200" b="0" i="0" u="none" strike="noStrike" cap="none">
              <a:solidFill>
                <a:srgbClr val="000000"/>
              </a:solidFill>
              <a:latin typeface="Space Grotesk"/>
              <a:ea typeface="Space Grotesk"/>
              <a:cs typeface="Space Grotesk"/>
              <a:sym typeface="Space Grotesk"/>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725"/>
        <p:cNvGrpSpPr/>
        <p:nvPr/>
      </p:nvGrpSpPr>
      <p:grpSpPr>
        <a:xfrm>
          <a:off x="0" y="0"/>
          <a:ext cx="0" cy="0"/>
          <a:chOff x="0" y="0"/>
          <a:chExt cx="0" cy="0"/>
        </a:xfrm>
      </p:grpSpPr>
      <p:pic>
        <p:nvPicPr>
          <p:cNvPr id="1726" name="Google Shape;1726;p73" descr="A qr code with a white background&#10;&#10;Description automatically generated"/>
          <p:cNvPicPr preferRelativeResize="0"/>
          <p:nvPr/>
        </p:nvPicPr>
        <p:blipFill rotWithShape="1">
          <a:blip r:embed="rId3">
            <a:alphaModFix/>
          </a:blip>
          <a:srcRect/>
          <a:stretch/>
        </p:blipFill>
        <p:spPr>
          <a:xfrm>
            <a:off x="6900720" y="1296609"/>
            <a:ext cx="4464000" cy="4464000"/>
          </a:xfrm>
          <a:prstGeom prst="rect">
            <a:avLst/>
          </a:prstGeom>
          <a:noFill/>
          <a:ln>
            <a:noFill/>
          </a:ln>
        </p:spPr>
      </p:pic>
      <p:sp>
        <p:nvSpPr>
          <p:cNvPr id="1727" name="Google Shape;1727;p7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Claim the Dapr Community Supporter badge!</a:t>
            </a:r>
            <a:endParaRPr/>
          </a:p>
        </p:txBody>
      </p:sp>
      <p:sp>
        <p:nvSpPr>
          <p:cNvPr id="1728" name="Google Shape;1728;p73">
            <a:hlinkClick r:id="rId4"/>
          </p:cNvPr>
          <p:cNvSpPr txBox="1"/>
          <p:nvPr/>
        </p:nvSpPr>
        <p:spPr>
          <a:xfrm>
            <a:off x="6583830" y="5659216"/>
            <a:ext cx="509778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000000"/>
                </a:solidFill>
                <a:latin typeface="Space Grotesk"/>
                <a:ea typeface="Space Grotesk"/>
                <a:cs typeface="Space Grotesk"/>
                <a:sym typeface="Space Grotesk"/>
              </a:rPr>
              <a:t>bit.ly/dapr-supporter</a:t>
            </a:r>
            <a:endParaRPr sz="1400" b="0" i="0" u="none" strike="noStrike" cap="none">
              <a:solidFill>
                <a:srgbClr val="000000"/>
              </a:solidFill>
              <a:latin typeface="Arial"/>
              <a:ea typeface="Arial"/>
              <a:cs typeface="Arial"/>
              <a:sym typeface="Arial"/>
            </a:endParaRPr>
          </a:p>
        </p:txBody>
      </p:sp>
      <p:pic>
        <p:nvPicPr>
          <p:cNvPr id="1729" name="Google Shape;1729;p73" descr="A hexagon with a cartoon face and text&#10;&#10;Description automatically generated"/>
          <p:cNvPicPr preferRelativeResize="0"/>
          <p:nvPr/>
        </p:nvPicPr>
        <p:blipFill rotWithShape="1">
          <a:blip r:embed="rId5">
            <a:alphaModFix/>
          </a:blip>
          <a:srcRect/>
          <a:stretch/>
        </p:blipFill>
        <p:spPr>
          <a:xfrm>
            <a:off x="888000" y="1438277"/>
            <a:ext cx="4319999" cy="4319999"/>
          </a:xfrm>
          <a:prstGeom prst="rect">
            <a:avLst/>
          </a:prstGeom>
          <a:noFill/>
          <a:ln>
            <a:noFill/>
          </a:ln>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Shape 1733"/>
        <p:cNvGrpSpPr/>
        <p:nvPr/>
      </p:nvGrpSpPr>
      <p:grpSpPr>
        <a:xfrm>
          <a:off x="0" y="0"/>
          <a:ext cx="0" cy="0"/>
          <a:chOff x="0" y="0"/>
          <a:chExt cx="0" cy="0"/>
        </a:xfrm>
      </p:grpSpPr>
      <p:sp>
        <p:nvSpPr>
          <p:cNvPr id="1734" name="Google Shape;1734;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Space Grotesk Medium"/>
              <a:buNone/>
            </a:pPr>
            <a:r>
              <a:rPr lang="en-US"/>
              <a:t>Dapr presentation assets</a:t>
            </a:r>
            <a:endParaRPr/>
          </a:p>
        </p:txBody>
      </p:sp>
      <p:sp>
        <p:nvSpPr>
          <p:cNvPr id="1735" name="Google Shape;1735;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r>
              <a:rPr lang="en-US" u="sng">
                <a:solidFill>
                  <a:schemeClr val="hlink"/>
                </a:solidFill>
                <a:hlinkClick r:id="rId3"/>
              </a:rPr>
              <a:t>Source</a:t>
            </a:r>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Shape 1739"/>
        <p:cNvGrpSpPr/>
        <p:nvPr/>
      </p:nvGrpSpPr>
      <p:grpSpPr>
        <a:xfrm>
          <a:off x="0" y="0"/>
          <a:ext cx="0" cy="0"/>
          <a:chOff x="0" y="0"/>
          <a:chExt cx="0" cy="0"/>
        </a:xfrm>
      </p:grpSpPr>
      <p:sp>
        <p:nvSpPr>
          <p:cNvPr id="1740" name="Google Shape;1740;p118"/>
          <p:cNvSpPr txBox="1"/>
          <p:nvPr/>
        </p:nvSpPr>
        <p:spPr>
          <a:xfrm>
            <a:off x="197708" y="290384"/>
            <a:ext cx="319670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Fonts</a:t>
            </a:r>
            <a:endParaRPr sz="3200" b="1" i="0" u="none" strike="noStrike" cap="none">
              <a:solidFill>
                <a:schemeClr val="dk1"/>
              </a:solidFill>
              <a:latin typeface="Space Grotesk"/>
              <a:ea typeface="Space Grotesk"/>
              <a:cs typeface="Space Grotesk"/>
              <a:sym typeface="Space Grotesk"/>
            </a:endParaRPr>
          </a:p>
        </p:txBody>
      </p:sp>
      <p:sp>
        <p:nvSpPr>
          <p:cNvPr id="1741" name="Google Shape;1741;p118">
            <a:hlinkClick r:id="rId3"/>
          </p:cNvPr>
          <p:cNvSpPr txBox="1"/>
          <p:nvPr/>
        </p:nvSpPr>
        <p:spPr>
          <a:xfrm>
            <a:off x="3828655" y="2100395"/>
            <a:ext cx="440746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https://fonts.google.com/specimen/Space+Grotesk</a:t>
            </a:r>
            <a:endParaRPr/>
          </a:p>
        </p:txBody>
      </p:sp>
      <p:pic>
        <p:nvPicPr>
          <p:cNvPr id="1742" name="Google Shape;1742;p118"/>
          <p:cNvPicPr preferRelativeResize="0"/>
          <p:nvPr/>
        </p:nvPicPr>
        <p:blipFill rotWithShape="1">
          <a:blip r:embed="rId4">
            <a:alphaModFix/>
          </a:blip>
          <a:srcRect/>
          <a:stretch/>
        </p:blipFill>
        <p:spPr>
          <a:xfrm>
            <a:off x="8386853" y="1353897"/>
            <a:ext cx="2651286" cy="1800774"/>
          </a:xfrm>
          <a:prstGeom prst="rect">
            <a:avLst/>
          </a:prstGeom>
          <a:noFill/>
          <a:ln>
            <a:noFill/>
          </a:ln>
          <a:effectLst>
            <a:outerShdw blurRad="50800" dist="38100" dir="2700000" algn="tl" rotWithShape="0">
              <a:srgbClr val="000000">
                <a:alpha val="40000"/>
              </a:srgbClr>
            </a:outerShdw>
          </a:effectLst>
        </p:spPr>
      </p:pic>
      <p:sp>
        <p:nvSpPr>
          <p:cNvPr id="1743" name="Google Shape;1743;p118"/>
          <p:cNvSpPr txBox="1"/>
          <p:nvPr/>
        </p:nvSpPr>
        <p:spPr>
          <a:xfrm>
            <a:off x="514394" y="1684898"/>
            <a:ext cx="3129383"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00" b="0" i="0" u="none" strike="noStrike" cap="none">
                <a:solidFill>
                  <a:srgbClr val="000000"/>
                </a:solidFill>
                <a:latin typeface="Space Grotesk"/>
                <a:ea typeface="Space Grotesk"/>
                <a:cs typeface="Space Grotesk"/>
                <a:sym typeface="Space Grotesk"/>
              </a:rPr>
              <a:t>Space Grotesk</a:t>
            </a:r>
            <a:endParaRPr/>
          </a:p>
          <a:p>
            <a:pPr marL="0" marR="0" lvl="0" indent="0" algn="l" rtl="0">
              <a:lnSpc>
                <a:spcPct val="100000"/>
              </a:lnSpc>
              <a:spcBef>
                <a:spcPts val="0"/>
              </a:spcBef>
              <a:spcAft>
                <a:spcPts val="0"/>
              </a:spcAft>
              <a:buNone/>
            </a:pPr>
            <a:r>
              <a:rPr lang="en-US" sz="2400" b="0" i="0" u="none" strike="noStrike" cap="none">
                <a:solidFill>
                  <a:srgbClr val="000000"/>
                </a:solidFill>
                <a:latin typeface="Space Grotesk"/>
                <a:ea typeface="Space Grotesk"/>
                <a:cs typeface="Space Grotesk"/>
                <a:sym typeface="Space Grotesk"/>
              </a:rPr>
              <a:t>for all regular texts </a:t>
            </a:r>
            <a:endParaRPr/>
          </a:p>
          <a:p>
            <a:pPr marL="0" marR="0" lvl="0" indent="0" algn="l" rtl="0">
              <a:lnSpc>
                <a:spcPct val="100000"/>
              </a:lnSpc>
              <a:spcBef>
                <a:spcPts val="0"/>
              </a:spcBef>
              <a:spcAft>
                <a:spcPts val="0"/>
              </a:spcAft>
              <a:buNone/>
            </a:pPr>
            <a:r>
              <a:rPr lang="en-US" sz="2400" b="0" i="0" u="none" strike="noStrike" cap="none">
                <a:solidFill>
                  <a:srgbClr val="000000"/>
                </a:solidFill>
                <a:latin typeface="Space Grotesk"/>
                <a:ea typeface="Space Grotesk"/>
                <a:cs typeface="Space Grotesk"/>
                <a:sym typeface="Space Grotesk"/>
              </a:rPr>
              <a:t>and labels</a:t>
            </a:r>
            <a:endParaRPr sz="2400" b="0" i="0" u="none" strike="noStrike" cap="none">
              <a:solidFill>
                <a:srgbClr val="000000"/>
              </a:solidFill>
              <a:latin typeface="Space Grotesk"/>
              <a:ea typeface="Space Grotesk"/>
              <a:cs typeface="Space Grotesk"/>
              <a:sym typeface="Space Grotesk"/>
            </a:endParaRPr>
          </a:p>
        </p:txBody>
      </p:sp>
      <p:sp>
        <p:nvSpPr>
          <p:cNvPr id="1744" name="Google Shape;1744;p118"/>
          <p:cNvSpPr txBox="1"/>
          <p:nvPr/>
        </p:nvSpPr>
        <p:spPr>
          <a:xfrm>
            <a:off x="638856" y="3994165"/>
            <a:ext cx="2956831"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a:solidFill>
                  <a:srgbClr val="000000"/>
                </a:solidFill>
                <a:latin typeface="Arial"/>
                <a:ea typeface="Arial"/>
                <a:cs typeface="Arial"/>
                <a:sym typeface="Arial"/>
              </a:rPr>
              <a:t>CaskadiaCove Nerd Font for code / HTTP endpoints</a:t>
            </a:r>
            <a:endParaRPr sz="2000" b="0" i="0" u="none" strike="noStrike" cap="none">
              <a:solidFill>
                <a:srgbClr val="000000"/>
              </a:solidFill>
              <a:latin typeface="Arial"/>
              <a:ea typeface="Arial"/>
              <a:cs typeface="Arial"/>
              <a:sym typeface="Arial"/>
            </a:endParaRPr>
          </a:p>
        </p:txBody>
      </p:sp>
      <p:sp>
        <p:nvSpPr>
          <p:cNvPr id="1745" name="Google Shape;1745;p118">
            <a:hlinkClick r:id="rId5"/>
          </p:cNvPr>
          <p:cNvSpPr txBox="1"/>
          <p:nvPr/>
        </p:nvSpPr>
        <p:spPr>
          <a:xfrm>
            <a:off x="3828655" y="3994165"/>
            <a:ext cx="432523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https://github.com/ryanoasis/nerd-fonts/releases/download/v3.0.2/CascadiaCode.zip</a:t>
            </a:r>
            <a:endParaRPr/>
          </a:p>
        </p:txBody>
      </p:sp>
      <p:sp>
        <p:nvSpPr>
          <p:cNvPr id="1746" name="Google Shape;1746;p118">
            <a:hlinkClick r:id="rId6"/>
          </p:cNvPr>
          <p:cNvSpPr txBox="1"/>
          <p:nvPr/>
        </p:nvSpPr>
        <p:spPr>
          <a:xfrm>
            <a:off x="3828655" y="4674684"/>
            <a:ext cx="374933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https://www.nerdfonts.com/font-downloads</a:t>
            </a:r>
            <a:endParaRPr/>
          </a:p>
        </p:txBody>
      </p:sp>
      <p:pic>
        <p:nvPicPr>
          <p:cNvPr id="1747" name="Google Shape;1747;p118"/>
          <p:cNvPicPr preferRelativeResize="0"/>
          <p:nvPr/>
        </p:nvPicPr>
        <p:blipFill rotWithShape="1">
          <a:blip r:embed="rId7">
            <a:alphaModFix/>
          </a:blip>
          <a:srcRect/>
          <a:stretch/>
        </p:blipFill>
        <p:spPr>
          <a:xfrm>
            <a:off x="8386853" y="3834099"/>
            <a:ext cx="3529278" cy="1335797"/>
          </a:xfrm>
          <a:prstGeom prst="rect">
            <a:avLst/>
          </a:prstGeom>
          <a:noFill/>
          <a:ln>
            <a:noFill/>
          </a:ln>
          <a:effectLst>
            <a:outerShdw blurRad="50800" dist="38100" dir="2700000" algn="tl" rotWithShape="0">
              <a:srgbClr val="000000">
                <a:alpha val="40000"/>
              </a:srgbClr>
            </a:outerShdw>
          </a:effectLst>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Shape 1751"/>
        <p:cNvGrpSpPr/>
        <p:nvPr/>
      </p:nvGrpSpPr>
      <p:grpSpPr>
        <a:xfrm>
          <a:off x="0" y="0"/>
          <a:ext cx="0" cy="0"/>
          <a:chOff x="0" y="0"/>
          <a:chExt cx="0" cy="0"/>
        </a:xfrm>
      </p:grpSpPr>
      <p:sp>
        <p:nvSpPr>
          <p:cNvPr id="1752" name="Google Shape;1752;p119"/>
          <p:cNvSpPr txBox="1"/>
          <p:nvPr/>
        </p:nvSpPr>
        <p:spPr>
          <a:xfrm>
            <a:off x="197708" y="290384"/>
            <a:ext cx="319670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Colors</a:t>
            </a:r>
            <a:endParaRPr sz="3200" b="1" i="0" u="none" strike="noStrike" cap="none">
              <a:solidFill>
                <a:schemeClr val="dk1"/>
              </a:solidFill>
              <a:latin typeface="Space Grotesk"/>
              <a:ea typeface="Space Grotesk"/>
              <a:cs typeface="Space Grotesk"/>
              <a:sym typeface="Space Grotesk"/>
            </a:endParaRPr>
          </a:p>
        </p:txBody>
      </p:sp>
      <p:pic>
        <p:nvPicPr>
          <p:cNvPr id="1753" name="Google Shape;1753;p119" descr="A group of squares with different colors&#10;&#10;Description automatically generated"/>
          <p:cNvPicPr preferRelativeResize="0"/>
          <p:nvPr/>
        </p:nvPicPr>
        <p:blipFill rotWithShape="1">
          <a:blip r:embed="rId3">
            <a:alphaModFix/>
          </a:blip>
          <a:srcRect/>
          <a:stretch/>
        </p:blipFill>
        <p:spPr>
          <a:xfrm>
            <a:off x="2708192" y="2133533"/>
            <a:ext cx="7125066" cy="2590933"/>
          </a:xfrm>
          <a:prstGeom prst="rect">
            <a:avLst/>
          </a:prstGeom>
          <a:noFill/>
          <a:ln>
            <a:noFill/>
          </a:ln>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Shape 1757"/>
        <p:cNvGrpSpPr/>
        <p:nvPr/>
      </p:nvGrpSpPr>
      <p:grpSpPr>
        <a:xfrm>
          <a:off x="0" y="0"/>
          <a:ext cx="0" cy="0"/>
          <a:chOff x="0" y="0"/>
          <a:chExt cx="0" cy="0"/>
        </a:xfrm>
      </p:grpSpPr>
      <p:sp>
        <p:nvSpPr>
          <p:cNvPr id="1758" name="Google Shape;1758;p2"/>
          <p:cNvSpPr txBox="1"/>
          <p:nvPr/>
        </p:nvSpPr>
        <p:spPr>
          <a:xfrm>
            <a:off x="197708" y="290384"/>
            <a:ext cx="4480618"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dirty="0">
                <a:solidFill>
                  <a:schemeClr val="dk1"/>
                </a:solidFill>
                <a:latin typeface="Space Grotesk"/>
                <a:ea typeface="Space Grotesk"/>
                <a:cs typeface="Space Grotesk"/>
                <a:sym typeface="Space Grotesk"/>
              </a:rPr>
              <a:t>APIs / Components</a:t>
            </a:r>
            <a:endParaRPr sz="3200" b="1" i="0" u="none" strike="noStrike" cap="none" dirty="0">
              <a:solidFill>
                <a:schemeClr val="dk1"/>
              </a:solidFill>
              <a:latin typeface="Space Grotesk"/>
              <a:ea typeface="Space Grotesk"/>
              <a:cs typeface="Space Grotesk"/>
              <a:sym typeface="Space Grotesk"/>
            </a:endParaRPr>
          </a:p>
        </p:txBody>
      </p:sp>
      <p:pic>
        <p:nvPicPr>
          <p:cNvPr id="1759" name="Google Shape;1759;p2"/>
          <p:cNvPicPr preferRelativeResize="0"/>
          <p:nvPr/>
        </p:nvPicPr>
        <p:blipFill rotWithShape="1">
          <a:blip r:embed="rId3">
            <a:alphaModFix/>
          </a:blip>
          <a:srcRect/>
          <a:stretch/>
        </p:blipFill>
        <p:spPr>
          <a:xfrm>
            <a:off x="8441428" y="4460006"/>
            <a:ext cx="1440000" cy="1440000"/>
          </a:xfrm>
          <a:prstGeom prst="rect">
            <a:avLst/>
          </a:prstGeom>
          <a:noFill/>
          <a:ln>
            <a:noFill/>
          </a:ln>
        </p:spPr>
      </p:pic>
      <p:pic>
        <p:nvPicPr>
          <p:cNvPr id="1760" name="Google Shape;1760;p2"/>
          <p:cNvPicPr preferRelativeResize="0"/>
          <p:nvPr/>
        </p:nvPicPr>
        <p:blipFill rotWithShape="1">
          <a:blip r:embed="rId4">
            <a:alphaModFix/>
          </a:blip>
          <a:srcRect/>
          <a:stretch/>
        </p:blipFill>
        <p:spPr>
          <a:xfrm>
            <a:off x="2438017" y="1989000"/>
            <a:ext cx="1440000" cy="1440000"/>
          </a:xfrm>
          <a:prstGeom prst="rect">
            <a:avLst/>
          </a:prstGeom>
          <a:noFill/>
          <a:ln>
            <a:noFill/>
          </a:ln>
        </p:spPr>
      </p:pic>
      <p:pic>
        <p:nvPicPr>
          <p:cNvPr id="1761" name="Google Shape;1761;p2"/>
          <p:cNvPicPr preferRelativeResize="0"/>
          <p:nvPr/>
        </p:nvPicPr>
        <p:blipFill rotWithShape="1">
          <a:blip r:embed="rId5">
            <a:alphaModFix/>
          </a:blip>
          <a:srcRect/>
          <a:stretch/>
        </p:blipFill>
        <p:spPr>
          <a:xfrm>
            <a:off x="2438017" y="4460006"/>
            <a:ext cx="1440000" cy="1440000"/>
          </a:xfrm>
          <a:prstGeom prst="rect">
            <a:avLst/>
          </a:prstGeom>
          <a:noFill/>
          <a:ln>
            <a:noFill/>
          </a:ln>
        </p:spPr>
      </p:pic>
      <p:pic>
        <p:nvPicPr>
          <p:cNvPr id="1762" name="Google Shape;1762;p2"/>
          <p:cNvPicPr preferRelativeResize="0"/>
          <p:nvPr/>
        </p:nvPicPr>
        <p:blipFill rotWithShape="1">
          <a:blip r:embed="rId6">
            <a:alphaModFix/>
          </a:blip>
          <a:srcRect/>
          <a:stretch/>
        </p:blipFill>
        <p:spPr>
          <a:xfrm>
            <a:off x="4439154" y="1989000"/>
            <a:ext cx="1440000" cy="1440000"/>
          </a:xfrm>
          <a:prstGeom prst="rect">
            <a:avLst/>
          </a:prstGeom>
          <a:noFill/>
          <a:ln>
            <a:noFill/>
          </a:ln>
        </p:spPr>
      </p:pic>
      <p:pic>
        <p:nvPicPr>
          <p:cNvPr id="1763" name="Google Shape;1763;p2"/>
          <p:cNvPicPr preferRelativeResize="0"/>
          <p:nvPr/>
        </p:nvPicPr>
        <p:blipFill rotWithShape="1">
          <a:blip r:embed="rId7">
            <a:alphaModFix/>
          </a:blip>
          <a:srcRect/>
          <a:stretch/>
        </p:blipFill>
        <p:spPr>
          <a:xfrm>
            <a:off x="6440291" y="1989000"/>
            <a:ext cx="1440000" cy="1440000"/>
          </a:xfrm>
          <a:prstGeom prst="rect">
            <a:avLst/>
          </a:prstGeom>
          <a:noFill/>
          <a:ln>
            <a:noFill/>
          </a:ln>
        </p:spPr>
      </p:pic>
      <p:pic>
        <p:nvPicPr>
          <p:cNvPr id="1764" name="Google Shape;1764;p2"/>
          <p:cNvPicPr preferRelativeResize="0"/>
          <p:nvPr/>
        </p:nvPicPr>
        <p:blipFill rotWithShape="1">
          <a:blip r:embed="rId8">
            <a:alphaModFix/>
          </a:blip>
          <a:srcRect/>
          <a:stretch/>
        </p:blipFill>
        <p:spPr>
          <a:xfrm>
            <a:off x="436880" y="1989000"/>
            <a:ext cx="1440000" cy="1440000"/>
          </a:xfrm>
          <a:prstGeom prst="rect">
            <a:avLst/>
          </a:prstGeom>
          <a:noFill/>
          <a:ln>
            <a:noFill/>
          </a:ln>
        </p:spPr>
      </p:pic>
      <p:pic>
        <p:nvPicPr>
          <p:cNvPr id="1765" name="Google Shape;1765;p2"/>
          <p:cNvPicPr preferRelativeResize="0"/>
          <p:nvPr/>
        </p:nvPicPr>
        <p:blipFill rotWithShape="1">
          <a:blip r:embed="rId9">
            <a:alphaModFix/>
          </a:blip>
          <a:srcRect/>
          <a:stretch/>
        </p:blipFill>
        <p:spPr>
          <a:xfrm>
            <a:off x="8441428" y="1989000"/>
            <a:ext cx="1440000" cy="1440000"/>
          </a:xfrm>
          <a:prstGeom prst="rect">
            <a:avLst/>
          </a:prstGeom>
          <a:noFill/>
          <a:ln>
            <a:noFill/>
          </a:ln>
        </p:spPr>
      </p:pic>
      <p:pic>
        <p:nvPicPr>
          <p:cNvPr id="1766" name="Google Shape;1766;p2"/>
          <p:cNvPicPr preferRelativeResize="0"/>
          <p:nvPr/>
        </p:nvPicPr>
        <p:blipFill rotWithShape="1">
          <a:blip r:embed="rId10">
            <a:alphaModFix/>
          </a:blip>
          <a:srcRect/>
          <a:stretch/>
        </p:blipFill>
        <p:spPr>
          <a:xfrm>
            <a:off x="6440291" y="4460006"/>
            <a:ext cx="1440000" cy="1440000"/>
          </a:xfrm>
          <a:prstGeom prst="rect">
            <a:avLst/>
          </a:prstGeom>
          <a:noFill/>
          <a:ln>
            <a:noFill/>
          </a:ln>
        </p:spPr>
      </p:pic>
      <p:pic>
        <p:nvPicPr>
          <p:cNvPr id="1767" name="Google Shape;1767;p2"/>
          <p:cNvPicPr preferRelativeResize="0"/>
          <p:nvPr/>
        </p:nvPicPr>
        <p:blipFill rotWithShape="1">
          <a:blip r:embed="rId11">
            <a:alphaModFix/>
          </a:blip>
          <a:srcRect/>
          <a:stretch/>
        </p:blipFill>
        <p:spPr>
          <a:xfrm>
            <a:off x="4439154" y="4460006"/>
            <a:ext cx="1440000" cy="1440000"/>
          </a:xfrm>
          <a:prstGeom prst="rect">
            <a:avLst/>
          </a:prstGeom>
          <a:noFill/>
          <a:ln>
            <a:noFill/>
          </a:ln>
        </p:spPr>
      </p:pic>
      <p:pic>
        <p:nvPicPr>
          <p:cNvPr id="1768" name="Google Shape;1768;p2"/>
          <p:cNvPicPr preferRelativeResize="0"/>
          <p:nvPr/>
        </p:nvPicPr>
        <p:blipFill rotWithShape="1">
          <a:blip r:embed="rId12">
            <a:alphaModFix/>
          </a:blip>
          <a:srcRect/>
          <a:stretch/>
        </p:blipFill>
        <p:spPr>
          <a:xfrm>
            <a:off x="436880" y="4460006"/>
            <a:ext cx="1440000" cy="1440000"/>
          </a:xfrm>
          <a:prstGeom prst="rect">
            <a:avLst/>
          </a:prstGeom>
          <a:noFill/>
          <a:ln>
            <a:noFill/>
          </a:ln>
        </p:spPr>
      </p:pic>
      <p:pic>
        <p:nvPicPr>
          <p:cNvPr id="14" name="Picture 13" descr="A blue and white sign with arrows&#10;&#10;Description automatically generated">
            <a:extLst>
              <a:ext uri="{FF2B5EF4-FFF2-40B4-BE49-F238E27FC236}">
                <a16:creationId xmlns:a16="http://schemas.microsoft.com/office/drawing/2014/main" id="{50C09F0F-0526-DC8C-E0FC-B875A4A83CD7}"/>
              </a:ext>
            </a:extLst>
          </p:cNvPr>
          <p:cNvPicPr>
            <a:picLocks noChangeAspect="1"/>
          </p:cNvPicPr>
          <p:nvPr/>
        </p:nvPicPr>
        <p:blipFill>
          <a:blip r:embed="rId13"/>
          <a:stretch>
            <a:fillRect/>
          </a:stretch>
        </p:blipFill>
        <p:spPr>
          <a:xfrm>
            <a:off x="10442565" y="1989000"/>
            <a:ext cx="1440000" cy="1440000"/>
          </a:xfrm>
          <a:prstGeom prst="rect">
            <a:avLst/>
          </a:prstGeom>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Shape 1772"/>
        <p:cNvGrpSpPr/>
        <p:nvPr/>
      </p:nvGrpSpPr>
      <p:grpSpPr>
        <a:xfrm>
          <a:off x="0" y="0"/>
          <a:ext cx="0" cy="0"/>
          <a:chOff x="0" y="0"/>
          <a:chExt cx="0" cy="0"/>
        </a:xfrm>
      </p:grpSpPr>
      <p:sp>
        <p:nvSpPr>
          <p:cNvPr id="1773" name="Google Shape;1773;p3"/>
          <p:cNvSpPr txBox="1"/>
          <p:nvPr/>
        </p:nvSpPr>
        <p:spPr>
          <a:xfrm>
            <a:off x="197708" y="290384"/>
            <a:ext cx="418415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API icons and labels</a:t>
            </a:r>
            <a:endParaRPr sz="3200" b="1" i="0" u="none" strike="noStrike" cap="none">
              <a:solidFill>
                <a:schemeClr val="dk1"/>
              </a:solidFill>
              <a:latin typeface="Space Grotesk"/>
              <a:ea typeface="Space Grotesk"/>
              <a:cs typeface="Space Grotesk"/>
              <a:sym typeface="Space Grotesk"/>
            </a:endParaRPr>
          </a:p>
        </p:txBody>
      </p:sp>
      <p:pic>
        <p:nvPicPr>
          <p:cNvPr id="1774" name="Google Shape;1774;p3"/>
          <p:cNvPicPr preferRelativeResize="0"/>
          <p:nvPr/>
        </p:nvPicPr>
        <p:blipFill rotWithShape="1">
          <a:blip r:embed="rId3">
            <a:alphaModFix/>
          </a:blip>
          <a:srcRect/>
          <a:stretch/>
        </p:blipFill>
        <p:spPr>
          <a:xfrm>
            <a:off x="9902213" y="4707900"/>
            <a:ext cx="720000" cy="720000"/>
          </a:xfrm>
          <a:prstGeom prst="rect">
            <a:avLst/>
          </a:prstGeom>
          <a:noFill/>
          <a:ln>
            <a:noFill/>
          </a:ln>
        </p:spPr>
      </p:pic>
      <p:pic>
        <p:nvPicPr>
          <p:cNvPr id="1775" name="Google Shape;1775;p3"/>
          <p:cNvPicPr preferRelativeResize="0"/>
          <p:nvPr/>
        </p:nvPicPr>
        <p:blipFill rotWithShape="1">
          <a:blip r:embed="rId4">
            <a:alphaModFix/>
          </a:blip>
          <a:srcRect/>
          <a:stretch/>
        </p:blipFill>
        <p:spPr>
          <a:xfrm>
            <a:off x="3335644" y="2544300"/>
            <a:ext cx="720000" cy="720000"/>
          </a:xfrm>
          <a:prstGeom prst="rect">
            <a:avLst/>
          </a:prstGeom>
          <a:noFill/>
          <a:ln>
            <a:noFill/>
          </a:ln>
        </p:spPr>
      </p:pic>
      <p:pic>
        <p:nvPicPr>
          <p:cNvPr id="1776" name="Google Shape;1776;p3"/>
          <p:cNvPicPr preferRelativeResize="0"/>
          <p:nvPr/>
        </p:nvPicPr>
        <p:blipFill rotWithShape="1">
          <a:blip r:embed="rId5">
            <a:alphaModFix/>
          </a:blip>
          <a:srcRect/>
          <a:stretch/>
        </p:blipFill>
        <p:spPr>
          <a:xfrm>
            <a:off x="3335644" y="4707900"/>
            <a:ext cx="720000" cy="720000"/>
          </a:xfrm>
          <a:prstGeom prst="rect">
            <a:avLst/>
          </a:prstGeom>
          <a:noFill/>
          <a:ln>
            <a:noFill/>
          </a:ln>
        </p:spPr>
      </p:pic>
      <p:pic>
        <p:nvPicPr>
          <p:cNvPr id="1777" name="Google Shape;1777;p3"/>
          <p:cNvPicPr preferRelativeResize="0"/>
          <p:nvPr/>
        </p:nvPicPr>
        <p:blipFill rotWithShape="1">
          <a:blip r:embed="rId6">
            <a:alphaModFix/>
          </a:blip>
          <a:srcRect/>
          <a:stretch/>
        </p:blipFill>
        <p:spPr>
          <a:xfrm>
            <a:off x="5489667" y="2544300"/>
            <a:ext cx="720000" cy="720000"/>
          </a:xfrm>
          <a:prstGeom prst="rect">
            <a:avLst/>
          </a:prstGeom>
          <a:noFill/>
          <a:ln>
            <a:noFill/>
          </a:ln>
        </p:spPr>
      </p:pic>
      <p:pic>
        <p:nvPicPr>
          <p:cNvPr id="1778" name="Google Shape;1778;p3"/>
          <p:cNvPicPr preferRelativeResize="0"/>
          <p:nvPr/>
        </p:nvPicPr>
        <p:blipFill rotWithShape="1">
          <a:blip r:embed="rId7">
            <a:alphaModFix/>
          </a:blip>
          <a:srcRect/>
          <a:stretch/>
        </p:blipFill>
        <p:spPr>
          <a:xfrm>
            <a:off x="7713357" y="2544300"/>
            <a:ext cx="720000" cy="720000"/>
          </a:xfrm>
          <a:prstGeom prst="rect">
            <a:avLst/>
          </a:prstGeom>
          <a:noFill/>
          <a:ln>
            <a:noFill/>
          </a:ln>
        </p:spPr>
      </p:pic>
      <p:pic>
        <p:nvPicPr>
          <p:cNvPr id="1779" name="Google Shape;1779;p3"/>
          <p:cNvPicPr preferRelativeResize="0"/>
          <p:nvPr/>
        </p:nvPicPr>
        <p:blipFill rotWithShape="1">
          <a:blip r:embed="rId8">
            <a:alphaModFix/>
          </a:blip>
          <a:srcRect/>
          <a:stretch/>
        </p:blipFill>
        <p:spPr>
          <a:xfrm>
            <a:off x="1146787" y="2544300"/>
            <a:ext cx="720000" cy="720000"/>
          </a:xfrm>
          <a:prstGeom prst="rect">
            <a:avLst/>
          </a:prstGeom>
          <a:noFill/>
          <a:ln>
            <a:noFill/>
          </a:ln>
        </p:spPr>
      </p:pic>
      <p:pic>
        <p:nvPicPr>
          <p:cNvPr id="1780" name="Google Shape;1780;p3"/>
          <p:cNvPicPr preferRelativeResize="0"/>
          <p:nvPr/>
        </p:nvPicPr>
        <p:blipFill rotWithShape="1">
          <a:blip r:embed="rId9">
            <a:alphaModFix/>
          </a:blip>
          <a:srcRect/>
          <a:stretch/>
        </p:blipFill>
        <p:spPr>
          <a:xfrm>
            <a:off x="9902213" y="2544300"/>
            <a:ext cx="720000" cy="720000"/>
          </a:xfrm>
          <a:prstGeom prst="rect">
            <a:avLst/>
          </a:prstGeom>
          <a:noFill/>
          <a:ln>
            <a:noFill/>
          </a:ln>
        </p:spPr>
      </p:pic>
      <p:pic>
        <p:nvPicPr>
          <p:cNvPr id="1781" name="Google Shape;1781;p3"/>
          <p:cNvPicPr preferRelativeResize="0"/>
          <p:nvPr/>
        </p:nvPicPr>
        <p:blipFill rotWithShape="1">
          <a:blip r:embed="rId10">
            <a:alphaModFix/>
          </a:blip>
          <a:srcRect/>
          <a:stretch/>
        </p:blipFill>
        <p:spPr>
          <a:xfrm>
            <a:off x="1146787" y="4707900"/>
            <a:ext cx="720000" cy="720000"/>
          </a:xfrm>
          <a:prstGeom prst="rect">
            <a:avLst/>
          </a:prstGeom>
          <a:noFill/>
          <a:ln>
            <a:noFill/>
          </a:ln>
        </p:spPr>
      </p:pic>
      <p:pic>
        <p:nvPicPr>
          <p:cNvPr id="1782" name="Google Shape;1782;p3"/>
          <p:cNvPicPr preferRelativeResize="0"/>
          <p:nvPr/>
        </p:nvPicPr>
        <p:blipFill rotWithShape="1">
          <a:blip r:embed="rId11">
            <a:alphaModFix/>
          </a:blip>
          <a:srcRect/>
          <a:stretch/>
        </p:blipFill>
        <p:spPr>
          <a:xfrm>
            <a:off x="7713357" y="4707900"/>
            <a:ext cx="720000" cy="720000"/>
          </a:xfrm>
          <a:prstGeom prst="rect">
            <a:avLst/>
          </a:prstGeom>
          <a:noFill/>
          <a:ln>
            <a:noFill/>
          </a:ln>
        </p:spPr>
      </p:pic>
      <p:pic>
        <p:nvPicPr>
          <p:cNvPr id="1783" name="Google Shape;1783;p3"/>
          <p:cNvPicPr preferRelativeResize="0"/>
          <p:nvPr/>
        </p:nvPicPr>
        <p:blipFill rotWithShape="1">
          <a:blip r:embed="rId12">
            <a:alphaModFix/>
          </a:blip>
          <a:srcRect/>
          <a:stretch/>
        </p:blipFill>
        <p:spPr>
          <a:xfrm>
            <a:off x="5534207" y="4707900"/>
            <a:ext cx="720000" cy="720000"/>
          </a:xfrm>
          <a:prstGeom prst="rect">
            <a:avLst/>
          </a:prstGeom>
          <a:noFill/>
          <a:ln>
            <a:noFill/>
          </a:ln>
        </p:spPr>
      </p:pic>
      <p:sp>
        <p:nvSpPr>
          <p:cNvPr id="1784" name="Google Shape;1784;p3"/>
          <p:cNvSpPr txBox="1"/>
          <p:nvPr/>
        </p:nvSpPr>
        <p:spPr>
          <a:xfrm>
            <a:off x="901947" y="359370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Workflow</a:t>
            </a:r>
            <a:endParaRPr sz="1400" b="1" i="0" u="none" strike="noStrike" cap="none">
              <a:solidFill>
                <a:srgbClr val="121C29"/>
              </a:solidFill>
              <a:latin typeface="Space Grotesk"/>
              <a:ea typeface="Space Grotesk"/>
              <a:cs typeface="Space Grotesk"/>
              <a:sym typeface="Space Grotesk"/>
            </a:endParaRPr>
          </a:p>
        </p:txBody>
      </p:sp>
      <p:sp>
        <p:nvSpPr>
          <p:cNvPr id="1785" name="Google Shape;1785;p3"/>
          <p:cNvSpPr txBox="1"/>
          <p:nvPr/>
        </p:nvSpPr>
        <p:spPr>
          <a:xfrm>
            <a:off x="3141393" y="359370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Publish / Subscribe</a:t>
            </a:r>
            <a:endParaRPr sz="1400" b="1" i="0" u="none" strike="noStrike" cap="none">
              <a:solidFill>
                <a:srgbClr val="121C29"/>
              </a:solidFill>
              <a:latin typeface="Space Grotesk"/>
              <a:ea typeface="Space Grotesk"/>
              <a:cs typeface="Space Grotesk"/>
              <a:sym typeface="Space Grotesk"/>
            </a:endParaRPr>
          </a:p>
        </p:txBody>
      </p:sp>
      <p:sp>
        <p:nvSpPr>
          <p:cNvPr id="1786" name="Google Shape;1786;p3"/>
          <p:cNvSpPr txBox="1"/>
          <p:nvPr/>
        </p:nvSpPr>
        <p:spPr>
          <a:xfrm>
            <a:off x="5330250" y="359370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Service invocation</a:t>
            </a:r>
            <a:endParaRPr sz="1400" b="1" i="0" u="none" strike="noStrike" cap="none">
              <a:solidFill>
                <a:srgbClr val="121C29"/>
              </a:solidFill>
              <a:latin typeface="Space Grotesk"/>
              <a:ea typeface="Space Grotesk"/>
              <a:cs typeface="Space Grotesk"/>
              <a:sym typeface="Space Grotesk"/>
            </a:endParaRPr>
          </a:p>
        </p:txBody>
      </p:sp>
      <p:sp>
        <p:nvSpPr>
          <p:cNvPr id="1787" name="Google Shape;1787;p3"/>
          <p:cNvSpPr txBox="1"/>
          <p:nvPr/>
        </p:nvSpPr>
        <p:spPr>
          <a:xfrm>
            <a:off x="7569696" y="359370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Key/Value</a:t>
            </a:r>
            <a:endParaRPr sz="1400" b="1" i="0" u="none" strike="noStrike" cap="none">
              <a:solidFill>
                <a:srgbClr val="121C29"/>
              </a:solidFill>
              <a:latin typeface="Space Grotesk"/>
              <a:ea typeface="Space Grotesk"/>
              <a:cs typeface="Space Grotesk"/>
              <a:sym typeface="Space Grotesk"/>
            </a:endParaRPr>
          </a:p>
        </p:txBody>
      </p:sp>
      <p:sp>
        <p:nvSpPr>
          <p:cNvPr id="1788" name="Google Shape;1788;p3"/>
          <p:cNvSpPr txBox="1"/>
          <p:nvPr/>
        </p:nvSpPr>
        <p:spPr>
          <a:xfrm>
            <a:off x="9605487" y="359370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Actors</a:t>
            </a:r>
            <a:endParaRPr sz="1400" b="1" i="0" u="none" strike="noStrike" cap="none">
              <a:solidFill>
                <a:srgbClr val="121C29"/>
              </a:solidFill>
              <a:latin typeface="Space Grotesk"/>
              <a:ea typeface="Space Grotesk"/>
              <a:cs typeface="Space Grotesk"/>
              <a:sym typeface="Space Grotesk"/>
            </a:endParaRPr>
          </a:p>
        </p:txBody>
      </p:sp>
      <p:sp>
        <p:nvSpPr>
          <p:cNvPr id="1789" name="Google Shape;1789;p3"/>
          <p:cNvSpPr txBox="1"/>
          <p:nvPr/>
        </p:nvSpPr>
        <p:spPr>
          <a:xfrm>
            <a:off x="768637" y="5711183"/>
            <a:ext cx="148641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External Configuration</a:t>
            </a:r>
            <a:endParaRPr sz="1400" b="1" i="0" u="none" strike="noStrike" cap="none">
              <a:solidFill>
                <a:srgbClr val="121C29"/>
              </a:solidFill>
              <a:latin typeface="Space Grotesk"/>
              <a:ea typeface="Space Grotesk"/>
              <a:cs typeface="Space Grotesk"/>
              <a:sym typeface="Space Grotesk"/>
            </a:endParaRPr>
          </a:p>
        </p:txBody>
      </p:sp>
      <p:sp>
        <p:nvSpPr>
          <p:cNvPr id="1790" name="Google Shape;1790;p3"/>
          <p:cNvSpPr txBox="1"/>
          <p:nvPr/>
        </p:nvSpPr>
        <p:spPr>
          <a:xfrm>
            <a:off x="3141393" y="571118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Secrets</a:t>
            </a:r>
            <a:endParaRPr sz="1400" b="1" i="0" u="none" strike="noStrike" cap="none">
              <a:solidFill>
                <a:srgbClr val="121C29"/>
              </a:solidFill>
              <a:latin typeface="Space Grotesk"/>
              <a:ea typeface="Space Grotesk"/>
              <a:cs typeface="Space Grotesk"/>
              <a:sym typeface="Space Grotesk"/>
            </a:endParaRPr>
          </a:p>
        </p:txBody>
      </p:sp>
      <p:sp>
        <p:nvSpPr>
          <p:cNvPr id="1791" name="Google Shape;1791;p3"/>
          <p:cNvSpPr txBox="1"/>
          <p:nvPr/>
        </p:nvSpPr>
        <p:spPr>
          <a:xfrm>
            <a:off x="5330250" y="571118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Bindings</a:t>
            </a:r>
            <a:endParaRPr sz="1400" b="1" i="0" u="none" strike="noStrike" cap="none">
              <a:solidFill>
                <a:srgbClr val="121C29"/>
              </a:solidFill>
              <a:latin typeface="Space Grotesk"/>
              <a:ea typeface="Space Grotesk"/>
              <a:cs typeface="Space Grotesk"/>
              <a:sym typeface="Space Grotesk"/>
            </a:endParaRPr>
          </a:p>
        </p:txBody>
      </p:sp>
      <p:sp>
        <p:nvSpPr>
          <p:cNvPr id="1792" name="Google Shape;1792;p3"/>
          <p:cNvSpPr txBox="1"/>
          <p:nvPr/>
        </p:nvSpPr>
        <p:spPr>
          <a:xfrm>
            <a:off x="7350443" y="5711183"/>
            <a:ext cx="1587952"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Cryptography</a:t>
            </a:r>
            <a:endParaRPr sz="1400" b="1" i="0" u="none" strike="noStrike" cap="none">
              <a:solidFill>
                <a:srgbClr val="121C29"/>
              </a:solidFill>
              <a:latin typeface="Space Grotesk"/>
              <a:ea typeface="Space Grotesk"/>
              <a:cs typeface="Space Grotesk"/>
              <a:sym typeface="Space Grotesk"/>
            </a:endParaRPr>
          </a:p>
        </p:txBody>
      </p:sp>
      <p:sp>
        <p:nvSpPr>
          <p:cNvPr id="1793" name="Google Shape;1793;p3"/>
          <p:cNvSpPr txBox="1"/>
          <p:nvPr/>
        </p:nvSpPr>
        <p:spPr>
          <a:xfrm>
            <a:off x="9605487" y="5711183"/>
            <a:ext cx="138096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Distributed lock</a:t>
            </a:r>
            <a:endParaRPr sz="1400" b="1" i="0" u="none" strike="noStrike" cap="none">
              <a:solidFill>
                <a:srgbClr val="121C29"/>
              </a:solidFill>
              <a:latin typeface="Space Grotesk"/>
              <a:ea typeface="Space Grotesk"/>
              <a:cs typeface="Space Grotesk"/>
              <a:sym typeface="Space Grotesk"/>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Shape 1797"/>
        <p:cNvGrpSpPr/>
        <p:nvPr/>
      </p:nvGrpSpPr>
      <p:grpSpPr>
        <a:xfrm>
          <a:off x="0" y="0"/>
          <a:ext cx="0" cy="0"/>
          <a:chOff x="0" y="0"/>
          <a:chExt cx="0" cy="0"/>
        </a:xfrm>
      </p:grpSpPr>
      <p:sp>
        <p:nvSpPr>
          <p:cNvPr id="1798" name="Google Shape;1798;p4"/>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799" name="Google Shape;1799;p4"/>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00" name="Google Shape;1800;p4"/>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sp>
        <p:nvSpPr>
          <p:cNvPr id="1801" name="Google Shape;1801;p4"/>
          <p:cNvSpPr txBox="1"/>
          <p:nvPr/>
        </p:nvSpPr>
        <p:spPr>
          <a:xfrm>
            <a:off x="197708" y="290384"/>
            <a:ext cx="7015062"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with Dapr sidecar on the right</a:t>
            </a:r>
            <a:endParaRPr sz="3200" b="1" i="0" u="none" strike="noStrike" cap="none">
              <a:solidFill>
                <a:schemeClr val="dk1"/>
              </a:solidFill>
              <a:latin typeface="Space Grotesk"/>
              <a:ea typeface="Space Grotesk"/>
              <a:cs typeface="Space Grotesk"/>
              <a:sym typeface="Space Grotesk"/>
            </a:endParaRPr>
          </a:p>
        </p:txBody>
      </p:sp>
      <p:grpSp>
        <p:nvGrpSpPr>
          <p:cNvPr id="1802" name="Google Shape;1802;p4"/>
          <p:cNvGrpSpPr/>
          <p:nvPr/>
        </p:nvGrpSpPr>
        <p:grpSpPr>
          <a:xfrm>
            <a:off x="2806212" y="1483914"/>
            <a:ext cx="1815770" cy="1890000"/>
            <a:chOff x="1183411" y="1647687"/>
            <a:chExt cx="1815770" cy="1890000"/>
          </a:xfrm>
        </p:grpSpPr>
        <p:pic>
          <p:nvPicPr>
            <p:cNvPr id="1803" name="Google Shape;1803;p4"/>
            <p:cNvPicPr preferRelativeResize="0"/>
            <p:nvPr/>
          </p:nvPicPr>
          <p:blipFill rotWithShape="1">
            <a:blip r:embed="rId3">
              <a:alphaModFix/>
            </a:blip>
            <a:srcRect/>
            <a:stretch/>
          </p:blipFill>
          <p:spPr>
            <a:xfrm>
              <a:off x="1183411" y="1647687"/>
              <a:ext cx="1815770" cy="1890000"/>
            </a:xfrm>
            <a:prstGeom prst="rect">
              <a:avLst/>
            </a:prstGeom>
            <a:noFill/>
            <a:ln>
              <a:noFill/>
            </a:ln>
          </p:spPr>
        </p:pic>
        <p:sp>
          <p:nvSpPr>
            <p:cNvPr id="1804" name="Google Shape;1804;p4"/>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805" name="Google Shape;1805;p4"/>
          <p:cNvGrpSpPr/>
          <p:nvPr/>
        </p:nvGrpSpPr>
        <p:grpSpPr>
          <a:xfrm>
            <a:off x="7104903" y="1539000"/>
            <a:ext cx="1815770" cy="1890000"/>
            <a:chOff x="4999799" y="1647687"/>
            <a:chExt cx="1815770" cy="1890000"/>
          </a:xfrm>
        </p:grpSpPr>
        <p:pic>
          <p:nvPicPr>
            <p:cNvPr id="1806" name="Google Shape;1806;p4"/>
            <p:cNvPicPr preferRelativeResize="0"/>
            <p:nvPr/>
          </p:nvPicPr>
          <p:blipFill rotWithShape="1">
            <a:blip r:embed="rId4">
              <a:alphaModFix/>
            </a:blip>
            <a:srcRect/>
            <a:stretch/>
          </p:blipFill>
          <p:spPr>
            <a:xfrm>
              <a:off x="4999799" y="1647687"/>
              <a:ext cx="1815770" cy="1890000"/>
            </a:xfrm>
            <a:prstGeom prst="rect">
              <a:avLst/>
            </a:prstGeom>
            <a:noFill/>
            <a:ln>
              <a:noFill/>
            </a:ln>
          </p:spPr>
        </p:pic>
        <p:sp>
          <p:nvSpPr>
            <p:cNvPr id="1807" name="Google Shape;1807;p4"/>
            <p:cNvSpPr txBox="1"/>
            <p:nvPr/>
          </p:nvSpPr>
          <p:spPr>
            <a:xfrm>
              <a:off x="5127804"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08" name="Google Shape;1808;p4"/>
          <p:cNvGrpSpPr/>
          <p:nvPr/>
        </p:nvGrpSpPr>
        <p:grpSpPr>
          <a:xfrm>
            <a:off x="7104903" y="3982669"/>
            <a:ext cx="1815770" cy="1890000"/>
            <a:chOff x="6888377" y="3667836"/>
            <a:chExt cx="1815770" cy="1890000"/>
          </a:xfrm>
        </p:grpSpPr>
        <p:pic>
          <p:nvPicPr>
            <p:cNvPr id="1809" name="Google Shape;1809;p4"/>
            <p:cNvPicPr preferRelativeResize="0"/>
            <p:nvPr/>
          </p:nvPicPr>
          <p:blipFill rotWithShape="1">
            <a:blip r:embed="rId5">
              <a:alphaModFix/>
            </a:blip>
            <a:srcRect/>
            <a:stretch/>
          </p:blipFill>
          <p:spPr>
            <a:xfrm>
              <a:off x="6888377" y="3667836"/>
              <a:ext cx="1815770" cy="1890000"/>
            </a:xfrm>
            <a:prstGeom prst="rect">
              <a:avLst/>
            </a:prstGeom>
            <a:noFill/>
            <a:ln>
              <a:noFill/>
            </a:ln>
          </p:spPr>
        </p:pic>
        <p:sp>
          <p:nvSpPr>
            <p:cNvPr id="1810" name="Google Shape;1810;p4"/>
            <p:cNvSpPr txBox="1"/>
            <p:nvPr/>
          </p:nvSpPr>
          <p:spPr>
            <a:xfrm>
              <a:off x="7017272"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11" name="Google Shape;1811;p4"/>
          <p:cNvGrpSpPr/>
          <p:nvPr/>
        </p:nvGrpSpPr>
        <p:grpSpPr>
          <a:xfrm>
            <a:off x="2806212" y="3982669"/>
            <a:ext cx="1815770" cy="1890000"/>
            <a:chOff x="4926990" y="3667836"/>
            <a:chExt cx="1815770" cy="1890000"/>
          </a:xfrm>
        </p:grpSpPr>
        <p:pic>
          <p:nvPicPr>
            <p:cNvPr id="1812" name="Google Shape;1812;p4"/>
            <p:cNvPicPr preferRelativeResize="0"/>
            <p:nvPr/>
          </p:nvPicPr>
          <p:blipFill rotWithShape="1">
            <a:blip r:embed="rId6">
              <a:alphaModFix/>
            </a:blip>
            <a:srcRect/>
            <a:stretch/>
          </p:blipFill>
          <p:spPr>
            <a:xfrm>
              <a:off x="4926990" y="3667836"/>
              <a:ext cx="1815770" cy="1890000"/>
            </a:xfrm>
            <a:prstGeom prst="rect">
              <a:avLst/>
            </a:prstGeom>
            <a:noFill/>
            <a:ln>
              <a:noFill/>
            </a:ln>
          </p:spPr>
        </p:pic>
        <p:sp>
          <p:nvSpPr>
            <p:cNvPr id="1813" name="Google Shape;1813;p4"/>
            <p:cNvSpPr txBox="1"/>
            <p:nvPr/>
          </p:nvSpPr>
          <p:spPr>
            <a:xfrm>
              <a:off x="5069281"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14" name="Google Shape;1814;p4"/>
          <p:cNvGrpSpPr/>
          <p:nvPr/>
        </p:nvGrpSpPr>
        <p:grpSpPr>
          <a:xfrm>
            <a:off x="617636" y="1483914"/>
            <a:ext cx="1855000" cy="1890000"/>
            <a:chOff x="3071990" y="1647687"/>
            <a:chExt cx="1855000" cy="1890000"/>
          </a:xfrm>
        </p:grpSpPr>
        <p:pic>
          <p:nvPicPr>
            <p:cNvPr id="1815" name="Google Shape;1815;p4"/>
            <p:cNvPicPr preferRelativeResize="0"/>
            <p:nvPr/>
          </p:nvPicPr>
          <p:blipFill rotWithShape="1">
            <a:blip r:embed="rId7">
              <a:alphaModFix/>
            </a:blip>
            <a:srcRect/>
            <a:stretch/>
          </p:blipFill>
          <p:spPr>
            <a:xfrm>
              <a:off x="3071990" y="1647687"/>
              <a:ext cx="1855000" cy="1890000"/>
            </a:xfrm>
            <a:prstGeom prst="rect">
              <a:avLst/>
            </a:prstGeom>
            <a:noFill/>
            <a:ln>
              <a:noFill/>
            </a:ln>
          </p:spPr>
        </p:pic>
        <p:sp>
          <p:nvSpPr>
            <p:cNvPr id="1816" name="Google Shape;1816;p4"/>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17" name="Google Shape;1817;p4"/>
          <p:cNvGrpSpPr/>
          <p:nvPr/>
        </p:nvGrpSpPr>
        <p:grpSpPr>
          <a:xfrm>
            <a:off x="5087976" y="3983972"/>
            <a:ext cx="1821480" cy="1890000"/>
            <a:chOff x="3071990" y="3667836"/>
            <a:chExt cx="1821480" cy="1890000"/>
          </a:xfrm>
        </p:grpSpPr>
        <p:pic>
          <p:nvPicPr>
            <p:cNvPr id="1818" name="Google Shape;1818;p4"/>
            <p:cNvPicPr preferRelativeResize="0"/>
            <p:nvPr/>
          </p:nvPicPr>
          <p:blipFill rotWithShape="1">
            <a:blip r:embed="rId8">
              <a:alphaModFix/>
            </a:blip>
            <a:srcRect/>
            <a:stretch/>
          </p:blipFill>
          <p:spPr>
            <a:xfrm>
              <a:off x="3071990" y="3667836"/>
              <a:ext cx="1821480" cy="1890000"/>
            </a:xfrm>
            <a:prstGeom prst="rect">
              <a:avLst/>
            </a:prstGeom>
            <a:noFill/>
            <a:ln>
              <a:noFill/>
            </a:ln>
          </p:spPr>
        </p:pic>
        <p:sp>
          <p:nvSpPr>
            <p:cNvPr id="1819" name="Google Shape;1819;p4"/>
            <p:cNvSpPr txBox="1"/>
            <p:nvPr/>
          </p:nvSpPr>
          <p:spPr>
            <a:xfrm>
              <a:off x="3217675"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20" name="Google Shape;1820;p4"/>
          <p:cNvGrpSpPr/>
          <p:nvPr/>
        </p:nvGrpSpPr>
        <p:grpSpPr>
          <a:xfrm>
            <a:off x="4955557" y="1483914"/>
            <a:ext cx="1815770" cy="1890000"/>
            <a:chOff x="6888377" y="1647687"/>
            <a:chExt cx="1815770" cy="1890000"/>
          </a:xfrm>
        </p:grpSpPr>
        <p:pic>
          <p:nvPicPr>
            <p:cNvPr id="1821" name="Google Shape;1821;p4"/>
            <p:cNvPicPr preferRelativeResize="0"/>
            <p:nvPr/>
          </p:nvPicPr>
          <p:blipFill rotWithShape="1">
            <a:blip r:embed="rId9">
              <a:alphaModFix/>
            </a:blip>
            <a:srcRect/>
            <a:stretch/>
          </p:blipFill>
          <p:spPr>
            <a:xfrm>
              <a:off x="6888377" y="1647687"/>
              <a:ext cx="1815770" cy="1890000"/>
            </a:xfrm>
            <a:prstGeom prst="rect">
              <a:avLst/>
            </a:prstGeom>
            <a:noFill/>
            <a:ln>
              <a:noFill/>
            </a:ln>
          </p:spPr>
        </p:pic>
        <p:sp>
          <p:nvSpPr>
            <p:cNvPr id="1822" name="Google Shape;1822;p4"/>
            <p:cNvSpPr txBox="1"/>
            <p:nvPr/>
          </p:nvSpPr>
          <p:spPr>
            <a:xfrm>
              <a:off x="7023368"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Shape 1826"/>
        <p:cNvGrpSpPr/>
        <p:nvPr/>
      </p:nvGrpSpPr>
      <p:grpSpPr>
        <a:xfrm>
          <a:off x="0" y="0"/>
          <a:ext cx="0" cy="0"/>
          <a:chOff x="0" y="0"/>
          <a:chExt cx="0" cy="0"/>
        </a:xfrm>
      </p:grpSpPr>
      <p:sp>
        <p:nvSpPr>
          <p:cNvPr id="1827" name="Google Shape;1827;p5"/>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28" name="Google Shape;1828;p5"/>
          <p:cNvSpPr txBox="1"/>
          <p:nvPr/>
        </p:nvSpPr>
        <p:spPr>
          <a:xfrm>
            <a:off x="197708" y="290384"/>
            <a:ext cx="6755375"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with Dapr sidecar on the left</a:t>
            </a:r>
            <a:endParaRPr sz="3200" b="1" i="0" u="none" strike="noStrike" cap="none">
              <a:solidFill>
                <a:schemeClr val="dk1"/>
              </a:solidFill>
              <a:latin typeface="Space Grotesk"/>
              <a:ea typeface="Space Grotesk"/>
              <a:cs typeface="Space Grotesk"/>
              <a:sym typeface="Space Grotesk"/>
            </a:endParaRPr>
          </a:p>
        </p:txBody>
      </p:sp>
      <p:sp>
        <p:nvSpPr>
          <p:cNvPr id="1829" name="Google Shape;1829;p5"/>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830" name="Google Shape;1830;p5"/>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nvGrpSpPr>
          <p:cNvPr id="1831" name="Google Shape;1831;p5"/>
          <p:cNvGrpSpPr/>
          <p:nvPr/>
        </p:nvGrpSpPr>
        <p:grpSpPr>
          <a:xfrm>
            <a:off x="2921647" y="1539000"/>
            <a:ext cx="1855000" cy="1890000"/>
            <a:chOff x="1008840" y="1539000"/>
            <a:chExt cx="1855000" cy="1890000"/>
          </a:xfrm>
        </p:grpSpPr>
        <p:pic>
          <p:nvPicPr>
            <p:cNvPr id="1832" name="Google Shape;1832;p5"/>
            <p:cNvPicPr preferRelativeResize="0"/>
            <p:nvPr/>
          </p:nvPicPr>
          <p:blipFill rotWithShape="1">
            <a:blip r:embed="rId3">
              <a:alphaModFix/>
            </a:blip>
            <a:srcRect/>
            <a:stretch/>
          </p:blipFill>
          <p:spPr>
            <a:xfrm>
              <a:off x="1008840" y="1539000"/>
              <a:ext cx="1855000" cy="1890000"/>
            </a:xfrm>
            <a:prstGeom prst="rect">
              <a:avLst/>
            </a:prstGeom>
            <a:noFill/>
            <a:ln>
              <a:noFill/>
            </a:ln>
          </p:spPr>
        </p:pic>
        <p:sp>
          <p:nvSpPr>
            <p:cNvPr id="1833" name="Google Shape;1833;p5"/>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34" name="Google Shape;1834;p5"/>
          <p:cNvGrpSpPr/>
          <p:nvPr/>
        </p:nvGrpSpPr>
        <p:grpSpPr>
          <a:xfrm>
            <a:off x="748428" y="1539000"/>
            <a:ext cx="1855000" cy="1890000"/>
            <a:chOff x="3007133" y="1539000"/>
            <a:chExt cx="1855000" cy="1890000"/>
          </a:xfrm>
        </p:grpSpPr>
        <p:pic>
          <p:nvPicPr>
            <p:cNvPr id="1835" name="Google Shape;1835;p5"/>
            <p:cNvPicPr preferRelativeResize="0"/>
            <p:nvPr/>
          </p:nvPicPr>
          <p:blipFill rotWithShape="1">
            <a:blip r:embed="rId4">
              <a:alphaModFix/>
            </a:blip>
            <a:srcRect/>
            <a:stretch/>
          </p:blipFill>
          <p:spPr>
            <a:xfrm>
              <a:off x="3007133" y="1539000"/>
              <a:ext cx="1855000" cy="1890000"/>
            </a:xfrm>
            <a:prstGeom prst="rect">
              <a:avLst/>
            </a:prstGeom>
            <a:noFill/>
            <a:ln>
              <a:noFill/>
            </a:ln>
          </p:spPr>
        </p:pic>
        <p:sp>
          <p:nvSpPr>
            <p:cNvPr id="1836" name="Google Shape;1836;p5"/>
            <p:cNvSpPr txBox="1"/>
            <p:nvPr/>
          </p:nvSpPr>
          <p:spPr>
            <a:xfrm>
              <a:off x="3556448"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37" name="Google Shape;1837;p5"/>
          <p:cNvGrpSpPr/>
          <p:nvPr/>
        </p:nvGrpSpPr>
        <p:grpSpPr>
          <a:xfrm>
            <a:off x="7114234" y="1539000"/>
            <a:ext cx="1855000" cy="1890000"/>
            <a:chOff x="5005426" y="1539000"/>
            <a:chExt cx="1855000" cy="1890000"/>
          </a:xfrm>
        </p:grpSpPr>
        <p:pic>
          <p:nvPicPr>
            <p:cNvPr id="1838" name="Google Shape;1838;p5"/>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1839" name="Google Shape;1839;p5"/>
            <p:cNvSpPr txBox="1"/>
            <p:nvPr/>
          </p:nvSpPr>
          <p:spPr>
            <a:xfrm>
              <a:off x="5562032"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40" name="Google Shape;1840;p5"/>
          <p:cNvGrpSpPr/>
          <p:nvPr/>
        </p:nvGrpSpPr>
        <p:grpSpPr>
          <a:xfrm>
            <a:off x="7268084" y="3782903"/>
            <a:ext cx="1855000" cy="1890000"/>
            <a:chOff x="7003720" y="1539000"/>
            <a:chExt cx="1855000" cy="1890000"/>
          </a:xfrm>
        </p:grpSpPr>
        <p:pic>
          <p:nvPicPr>
            <p:cNvPr id="1841" name="Google Shape;1841;p5"/>
            <p:cNvPicPr preferRelativeResize="0"/>
            <p:nvPr/>
          </p:nvPicPr>
          <p:blipFill rotWithShape="1">
            <a:blip r:embed="rId6">
              <a:alphaModFix/>
            </a:blip>
            <a:srcRect/>
            <a:stretch/>
          </p:blipFill>
          <p:spPr>
            <a:xfrm>
              <a:off x="7003720" y="1539000"/>
              <a:ext cx="1855000" cy="1890000"/>
            </a:xfrm>
            <a:prstGeom prst="rect">
              <a:avLst/>
            </a:prstGeom>
            <a:noFill/>
            <a:ln>
              <a:noFill/>
            </a:ln>
          </p:spPr>
        </p:pic>
        <p:sp>
          <p:nvSpPr>
            <p:cNvPr id="1842" name="Google Shape;1842;p5"/>
            <p:cNvSpPr txBox="1"/>
            <p:nvPr/>
          </p:nvSpPr>
          <p:spPr>
            <a:xfrm>
              <a:off x="7555424"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43" name="Google Shape;1843;p5"/>
          <p:cNvGrpSpPr/>
          <p:nvPr/>
        </p:nvGrpSpPr>
        <p:grpSpPr>
          <a:xfrm>
            <a:off x="5094866" y="3782903"/>
            <a:ext cx="1855000" cy="1890000"/>
            <a:chOff x="3007133" y="3571885"/>
            <a:chExt cx="1855000" cy="1890000"/>
          </a:xfrm>
        </p:grpSpPr>
        <p:pic>
          <p:nvPicPr>
            <p:cNvPr id="1844" name="Google Shape;1844;p5"/>
            <p:cNvPicPr preferRelativeResize="0"/>
            <p:nvPr/>
          </p:nvPicPr>
          <p:blipFill rotWithShape="1">
            <a:blip r:embed="rId7">
              <a:alphaModFix/>
            </a:blip>
            <a:srcRect/>
            <a:stretch/>
          </p:blipFill>
          <p:spPr>
            <a:xfrm>
              <a:off x="3007133" y="3571885"/>
              <a:ext cx="1855000" cy="1890000"/>
            </a:xfrm>
            <a:prstGeom prst="rect">
              <a:avLst/>
            </a:prstGeom>
            <a:noFill/>
            <a:ln>
              <a:noFill/>
            </a:ln>
          </p:spPr>
        </p:pic>
        <p:sp>
          <p:nvSpPr>
            <p:cNvPr id="1845" name="Google Shape;1845;p5"/>
            <p:cNvSpPr txBox="1"/>
            <p:nvPr/>
          </p:nvSpPr>
          <p:spPr>
            <a:xfrm>
              <a:off x="3556448" y="412383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846" name="Google Shape;1846;p5"/>
          <p:cNvGrpSpPr/>
          <p:nvPr/>
        </p:nvGrpSpPr>
        <p:grpSpPr>
          <a:xfrm>
            <a:off x="2935773" y="3782903"/>
            <a:ext cx="1855000" cy="1890000"/>
            <a:chOff x="5004982" y="3571885"/>
            <a:chExt cx="1855000" cy="1890000"/>
          </a:xfrm>
        </p:grpSpPr>
        <p:pic>
          <p:nvPicPr>
            <p:cNvPr id="1847" name="Google Shape;1847;p5"/>
            <p:cNvPicPr preferRelativeResize="0"/>
            <p:nvPr/>
          </p:nvPicPr>
          <p:blipFill rotWithShape="1">
            <a:blip r:embed="rId8">
              <a:alphaModFix/>
            </a:blip>
            <a:srcRect/>
            <a:stretch/>
          </p:blipFill>
          <p:spPr>
            <a:xfrm>
              <a:off x="5004982" y="3571885"/>
              <a:ext cx="1855000" cy="1890000"/>
            </a:xfrm>
            <a:prstGeom prst="rect">
              <a:avLst/>
            </a:prstGeom>
            <a:noFill/>
            <a:ln>
              <a:noFill/>
            </a:ln>
          </p:spPr>
        </p:pic>
        <p:sp>
          <p:nvSpPr>
            <p:cNvPr id="1848" name="Google Shape;1848;p5"/>
            <p:cNvSpPr txBox="1"/>
            <p:nvPr/>
          </p:nvSpPr>
          <p:spPr>
            <a:xfrm>
              <a:off x="5553149" y="412383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49" name="Google Shape;1849;p5"/>
          <p:cNvGrpSpPr/>
          <p:nvPr/>
        </p:nvGrpSpPr>
        <p:grpSpPr>
          <a:xfrm>
            <a:off x="5094866" y="1539000"/>
            <a:ext cx="1855001" cy="1890000"/>
            <a:chOff x="7003719" y="1539000"/>
            <a:chExt cx="1855001" cy="1890000"/>
          </a:xfrm>
        </p:grpSpPr>
        <p:pic>
          <p:nvPicPr>
            <p:cNvPr id="1850" name="Google Shape;1850;p5"/>
            <p:cNvPicPr preferRelativeResize="0"/>
            <p:nvPr/>
          </p:nvPicPr>
          <p:blipFill rotWithShape="1">
            <a:blip r:embed="rId9">
              <a:alphaModFix/>
            </a:blip>
            <a:srcRect/>
            <a:stretch/>
          </p:blipFill>
          <p:spPr>
            <a:xfrm>
              <a:off x="7003719" y="1539000"/>
              <a:ext cx="1855001" cy="1890000"/>
            </a:xfrm>
            <a:prstGeom prst="rect">
              <a:avLst/>
            </a:prstGeom>
            <a:noFill/>
            <a:ln>
              <a:noFill/>
            </a:ln>
          </p:spPr>
        </p:pic>
        <p:sp>
          <p:nvSpPr>
            <p:cNvPr id="1851" name="Google Shape;1851;p5"/>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Shape 1855"/>
        <p:cNvGrpSpPr/>
        <p:nvPr/>
      </p:nvGrpSpPr>
      <p:grpSpPr>
        <a:xfrm>
          <a:off x="0" y="0"/>
          <a:ext cx="0" cy="0"/>
          <a:chOff x="0" y="0"/>
          <a:chExt cx="0" cy="0"/>
        </a:xfrm>
      </p:grpSpPr>
      <p:sp>
        <p:nvSpPr>
          <p:cNvPr id="1856" name="Google Shape;1856;p6"/>
          <p:cNvSpPr txBox="1"/>
          <p:nvPr/>
        </p:nvSpPr>
        <p:spPr>
          <a:xfrm>
            <a:off x="197708" y="290384"/>
            <a:ext cx="3023585"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hexagons</a:t>
            </a:r>
            <a:endParaRPr sz="3200" b="1" i="0" u="none" strike="noStrike" cap="none">
              <a:solidFill>
                <a:schemeClr val="dk1"/>
              </a:solidFill>
              <a:latin typeface="Space Grotesk"/>
              <a:ea typeface="Space Grotesk"/>
              <a:cs typeface="Space Grotesk"/>
              <a:sym typeface="Space Grotesk"/>
            </a:endParaRPr>
          </a:p>
        </p:txBody>
      </p:sp>
      <p:sp>
        <p:nvSpPr>
          <p:cNvPr id="1857" name="Google Shape;1857;p6"/>
          <p:cNvSpPr txBox="1"/>
          <p:nvPr/>
        </p:nvSpPr>
        <p:spPr>
          <a:xfrm>
            <a:off x="3047485" y="3244334"/>
            <a:ext cx="609497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Space Grotesk"/>
              <a:ea typeface="Space Grotesk"/>
              <a:cs typeface="Space Grotesk"/>
              <a:sym typeface="Space Grotesk"/>
            </a:endParaRPr>
          </a:p>
        </p:txBody>
      </p:sp>
      <p:sp>
        <p:nvSpPr>
          <p:cNvPr id="1858" name="Google Shape;1858;p6"/>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59" name="Google Shape;1859;p6"/>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860" name="Google Shape;1860;p6"/>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nvGrpSpPr>
          <p:cNvPr id="1861" name="Google Shape;1861;p6"/>
          <p:cNvGrpSpPr/>
          <p:nvPr/>
        </p:nvGrpSpPr>
        <p:grpSpPr>
          <a:xfrm>
            <a:off x="3001406" y="1304729"/>
            <a:ext cx="1440000" cy="1440000"/>
            <a:chOff x="1180035" y="1521794"/>
            <a:chExt cx="1440000" cy="1440000"/>
          </a:xfrm>
        </p:grpSpPr>
        <p:pic>
          <p:nvPicPr>
            <p:cNvPr id="1862" name="Google Shape;1862;p6"/>
            <p:cNvPicPr preferRelativeResize="0"/>
            <p:nvPr/>
          </p:nvPicPr>
          <p:blipFill rotWithShape="1">
            <a:blip r:embed="rId3">
              <a:alphaModFix/>
            </a:blip>
            <a:srcRect/>
            <a:stretch/>
          </p:blipFill>
          <p:spPr>
            <a:xfrm>
              <a:off x="1180035" y="1521794"/>
              <a:ext cx="1440000" cy="1440000"/>
            </a:xfrm>
            <a:prstGeom prst="rect">
              <a:avLst/>
            </a:prstGeom>
            <a:noFill/>
            <a:ln>
              <a:noFill/>
            </a:ln>
          </p:spPr>
        </p:pic>
        <p:sp>
          <p:nvSpPr>
            <p:cNvPr id="1863" name="Google Shape;1863;p6"/>
            <p:cNvSpPr txBox="1"/>
            <p:nvPr/>
          </p:nvSpPr>
          <p:spPr>
            <a:xfrm>
              <a:off x="132531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64" name="Google Shape;1864;p6"/>
          <p:cNvGrpSpPr/>
          <p:nvPr/>
        </p:nvGrpSpPr>
        <p:grpSpPr>
          <a:xfrm>
            <a:off x="3044758" y="3022338"/>
            <a:ext cx="1440000" cy="1440000"/>
            <a:chOff x="3025846" y="3429000"/>
            <a:chExt cx="1440000" cy="1440000"/>
          </a:xfrm>
        </p:grpSpPr>
        <p:pic>
          <p:nvPicPr>
            <p:cNvPr id="1865" name="Google Shape;1865;p6"/>
            <p:cNvPicPr preferRelativeResize="0"/>
            <p:nvPr/>
          </p:nvPicPr>
          <p:blipFill rotWithShape="1">
            <a:blip r:embed="rId4">
              <a:alphaModFix/>
            </a:blip>
            <a:srcRect/>
            <a:stretch/>
          </p:blipFill>
          <p:spPr>
            <a:xfrm>
              <a:off x="3025846" y="3429000"/>
              <a:ext cx="1440000" cy="1440000"/>
            </a:xfrm>
            <a:prstGeom prst="rect">
              <a:avLst/>
            </a:prstGeom>
            <a:noFill/>
            <a:ln>
              <a:noFill/>
            </a:ln>
          </p:spPr>
        </p:pic>
        <p:sp>
          <p:nvSpPr>
            <p:cNvPr id="1866" name="Google Shape;1866;p6"/>
            <p:cNvSpPr txBox="1"/>
            <p:nvPr/>
          </p:nvSpPr>
          <p:spPr>
            <a:xfrm>
              <a:off x="3171123"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67" name="Google Shape;1867;p6"/>
          <p:cNvGrpSpPr/>
          <p:nvPr/>
        </p:nvGrpSpPr>
        <p:grpSpPr>
          <a:xfrm>
            <a:off x="4845931" y="3022338"/>
            <a:ext cx="1440000" cy="1440000"/>
            <a:chOff x="4848065" y="3429000"/>
            <a:chExt cx="1440000" cy="1440000"/>
          </a:xfrm>
        </p:grpSpPr>
        <p:pic>
          <p:nvPicPr>
            <p:cNvPr id="1868" name="Google Shape;1868;p6"/>
            <p:cNvPicPr preferRelativeResize="0"/>
            <p:nvPr/>
          </p:nvPicPr>
          <p:blipFill rotWithShape="1">
            <a:blip r:embed="rId5">
              <a:alphaModFix/>
            </a:blip>
            <a:srcRect/>
            <a:stretch/>
          </p:blipFill>
          <p:spPr>
            <a:xfrm>
              <a:off x="4848065" y="3429000"/>
              <a:ext cx="1440000" cy="1440000"/>
            </a:xfrm>
            <a:prstGeom prst="rect">
              <a:avLst/>
            </a:prstGeom>
            <a:noFill/>
            <a:ln>
              <a:noFill/>
            </a:ln>
          </p:spPr>
        </p:pic>
        <p:sp>
          <p:nvSpPr>
            <p:cNvPr id="1869" name="Google Shape;1869;p6"/>
            <p:cNvSpPr txBox="1"/>
            <p:nvPr/>
          </p:nvSpPr>
          <p:spPr>
            <a:xfrm>
              <a:off x="4974161"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0" name="Google Shape;1870;p6"/>
          <p:cNvGrpSpPr/>
          <p:nvPr/>
        </p:nvGrpSpPr>
        <p:grpSpPr>
          <a:xfrm>
            <a:off x="4845931" y="1304729"/>
            <a:ext cx="1440000" cy="1440000"/>
            <a:chOff x="6651372" y="1521794"/>
            <a:chExt cx="1440000" cy="1440000"/>
          </a:xfrm>
        </p:grpSpPr>
        <p:pic>
          <p:nvPicPr>
            <p:cNvPr id="1871" name="Google Shape;1871;p6"/>
            <p:cNvPicPr preferRelativeResize="0"/>
            <p:nvPr/>
          </p:nvPicPr>
          <p:blipFill rotWithShape="1">
            <a:blip r:embed="rId6">
              <a:alphaModFix/>
            </a:blip>
            <a:srcRect/>
            <a:stretch/>
          </p:blipFill>
          <p:spPr>
            <a:xfrm>
              <a:off x="6651372" y="1521794"/>
              <a:ext cx="1440000" cy="1440000"/>
            </a:xfrm>
            <a:prstGeom prst="rect">
              <a:avLst/>
            </a:prstGeom>
            <a:noFill/>
            <a:ln>
              <a:noFill/>
            </a:ln>
          </p:spPr>
        </p:pic>
        <p:sp>
          <p:nvSpPr>
            <p:cNvPr id="1872" name="Google Shape;1872;p6"/>
            <p:cNvSpPr txBox="1"/>
            <p:nvPr/>
          </p:nvSpPr>
          <p:spPr>
            <a:xfrm>
              <a:off x="6796649"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3" name="Google Shape;1873;p6"/>
          <p:cNvGrpSpPr/>
          <p:nvPr/>
        </p:nvGrpSpPr>
        <p:grpSpPr>
          <a:xfrm>
            <a:off x="6690455" y="1304729"/>
            <a:ext cx="1440000" cy="1440000"/>
            <a:chOff x="4827593" y="1521794"/>
            <a:chExt cx="1440000" cy="1440000"/>
          </a:xfrm>
        </p:grpSpPr>
        <p:pic>
          <p:nvPicPr>
            <p:cNvPr id="1874" name="Google Shape;1874;p6"/>
            <p:cNvPicPr preferRelativeResize="0"/>
            <p:nvPr/>
          </p:nvPicPr>
          <p:blipFill rotWithShape="1">
            <a:blip r:embed="rId7">
              <a:alphaModFix/>
            </a:blip>
            <a:srcRect/>
            <a:stretch/>
          </p:blipFill>
          <p:spPr>
            <a:xfrm>
              <a:off x="4827593" y="1521794"/>
              <a:ext cx="1440000" cy="1440000"/>
            </a:xfrm>
            <a:prstGeom prst="rect">
              <a:avLst/>
            </a:prstGeom>
            <a:noFill/>
            <a:ln>
              <a:noFill/>
            </a:ln>
          </p:spPr>
        </p:pic>
        <p:sp>
          <p:nvSpPr>
            <p:cNvPr id="1875" name="Google Shape;1875;p6"/>
            <p:cNvSpPr txBox="1"/>
            <p:nvPr/>
          </p:nvSpPr>
          <p:spPr>
            <a:xfrm>
              <a:off x="499334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76" name="Google Shape;1876;p6"/>
          <p:cNvGrpSpPr/>
          <p:nvPr/>
        </p:nvGrpSpPr>
        <p:grpSpPr>
          <a:xfrm>
            <a:off x="1156881" y="1304729"/>
            <a:ext cx="1440000" cy="1440000"/>
            <a:chOff x="3003814" y="1521794"/>
            <a:chExt cx="1440000" cy="1440000"/>
          </a:xfrm>
        </p:grpSpPr>
        <p:pic>
          <p:nvPicPr>
            <p:cNvPr id="1877" name="Google Shape;1877;p6"/>
            <p:cNvPicPr preferRelativeResize="0"/>
            <p:nvPr/>
          </p:nvPicPr>
          <p:blipFill rotWithShape="1">
            <a:blip r:embed="rId8">
              <a:alphaModFix/>
            </a:blip>
            <a:srcRect/>
            <a:stretch/>
          </p:blipFill>
          <p:spPr>
            <a:xfrm>
              <a:off x="3003814" y="1521794"/>
              <a:ext cx="1440000" cy="1440000"/>
            </a:xfrm>
            <a:prstGeom prst="rect">
              <a:avLst/>
            </a:prstGeom>
            <a:noFill/>
            <a:ln>
              <a:noFill/>
            </a:ln>
          </p:spPr>
        </p:pic>
        <p:sp>
          <p:nvSpPr>
            <p:cNvPr id="1878" name="Google Shape;1878;p6"/>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9" name="Google Shape;1879;p6"/>
          <p:cNvGrpSpPr/>
          <p:nvPr/>
        </p:nvGrpSpPr>
        <p:grpSpPr>
          <a:xfrm>
            <a:off x="6710927" y="3022338"/>
            <a:ext cx="1440000" cy="1440000"/>
            <a:chOff x="6651372" y="3429000"/>
            <a:chExt cx="1440000" cy="1440000"/>
          </a:xfrm>
        </p:grpSpPr>
        <p:pic>
          <p:nvPicPr>
            <p:cNvPr id="1880" name="Google Shape;1880;p6"/>
            <p:cNvPicPr preferRelativeResize="0"/>
            <p:nvPr/>
          </p:nvPicPr>
          <p:blipFill rotWithShape="1">
            <a:blip r:embed="rId9">
              <a:alphaModFix/>
            </a:blip>
            <a:srcRect/>
            <a:stretch/>
          </p:blipFill>
          <p:spPr>
            <a:xfrm>
              <a:off x="6651372" y="3429000"/>
              <a:ext cx="1440000" cy="1440000"/>
            </a:xfrm>
            <a:prstGeom prst="rect">
              <a:avLst/>
            </a:prstGeom>
            <a:noFill/>
            <a:ln>
              <a:noFill/>
            </a:ln>
          </p:spPr>
        </p:pic>
        <p:sp>
          <p:nvSpPr>
            <p:cNvPr id="1881" name="Google Shape;1881;p6"/>
            <p:cNvSpPr txBox="1"/>
            <p:nvPr/>
          </p:nvSpPr>
          <p:spPr>
            <a:xfrm>
              <a:off x="6796649"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82" name="Google Shape;1882;p6"/>
          <p:cNvGrpSpPr/>
          <p:nvPr/>
        </p:nvGrpSpPr>
        <p:grpSpPr>
          <a:xfrm>
            <a:off x="1180035" y="5028470"/>
            <a:ext cx="1440000" cy="1440000"/>
            <a:chOff x="1180035" y="5028470"/>
            <a:chExt cx="1440000" cy="1440000"/>
          </a:xfrm>
        </p:grpSpPr>
        <p:pic>
          <p:nvPicPr>
            <p:cNvPr id="1883" name="Google Shape;1883;p6"/>
            <p:cNvPicPr preferRelativeResize="0"/>
            <p:nvPr/>
          </p:nvPicPr>
          <p:blipFill rotWithShape="1">
            <a:blip r:embed="rId10">
              <a:alphaModFix/>
            </a:blip>
            <a:srcRect/>
            <a:stretch/>
          </p:blipFill>
          <p:spPr>
            <a:xfrm>
              <a:off x="1180035" y="5028470"/>
              <a:ext cx="1440000" cy="1440000"/>
            </a:xfrm>
            <a:prstGeom prst="rect">
              <a:avLst/>
            </a:prstGeom>
            <a:noFill/>
            <a:ln>
              <a:noFill/>
            </a:ln>
          </p:spPr>
        </p:pic>
        <p:sp>
          <p:nvSpPr>
            <p:cNvPr id="1884" name="Google Shape;1884;p6"/>
            <p:cNvSpPr txBox="1"/>
            <p:nvPr/>
          </p:nvSpPr>
          <p:spPr>
            <a:xfrm>
              <a:off x="1379279"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85" name="Google Shape;1885;p6"/>
          <p:cNvGrpSpPr/>
          <p:nvPr/>
        </p:nvGrpSpPr>
        <p:grpSpPr>
          <a:xfrm>
            <a:off x="3047485" y="5028470"/>
            <a:ext cx="1440000" cy="1440000"/>
            <a:chOff x="3047485" y="5028470"/>
            <a:chExt cx="1440000" cy="1440000"/>
          </a:xfrm>
        </p:grpSpPr>
        <p:pic>
          <p:nvPicPr>
            <p:cNvPr id="1886" name="Google Shape;1886;p6"/>
            <p:cNvPicPr preferRelativeResize="0"/>
            <p:nvPr/>
          </p:nvPicPr>
          <p:blipFill rotWithShape="1">
            <a:blip r:embed="rId11">
              <a:alphaModFix/>
            </a:blip>
            <a:srcRect/>
            <a:stretch/>
          </p:blipFill>
          <p:spPr>
            <a:xfrm>
              <a:off x="3047485" y="5028470"/>
              <a:ext cx="1440000" cy="1440000"/>
            </a:xfrm>
            <a:prstGeom prst="rect">
              <a:avLst/>
            </a:prstGeom>
            <a:noFill/>
            <a:ln>
              <a:noFill/>
            </a:ln>
          </p:spPr>
        </p:pic>
        <p:sp>
          <p:nvSpPr>
            <p:cNvPr id="1887" name="Google Shape;1887;p6"/>
            <p:cNvSpPr txBox="1"/>
            <p:nvPr/>
          </p:nvSpPr>
          <p:spPr>
            <a:xfrm>
              <a:off x="3246729"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88" name="Google Shape;1888;p6"/>
          <p:cNvGrpSpPr/>
          <p:nvPr/>
        </p:nvGrpSpPr>
        <p:grpSpPr>
          <a:xfrm>
            <a:off x="4827593" y="5028470"/>
            <a:ext cx="1440000" cy="1440000"/>
            <a:chOff x="4827593" y="5028470"/>
            <a:chExt cx="1440000" cy="1440000"/>
          </a:xfrm>
        </p:grpSpPr>
        <p:pic>
          <p:nvPicPr>
            <p:cNvPr id="1889" name="Google Shape;1889;p6"/>
            <p:cNvPicPr preferRelativeResize="0"/>
            <p:nvPr/>
          </p:nvPicPr>
          <p:blipFill rotWithShape="1">
            <a:blip r:embed="rId12">
              <a:alphaModFix/>
            </a:blip>
            <a:srcRect/>
            <a:stretch/>
          </p:blipFill>
          <p:spPr>
            <a:xfrm>
              <a:off x="4827593" y="5028470"/>
              <a:ext cx="1440000" cy="1440000"/>
            </a:xfrm>
            <a:prstGeom prst="rect">
              <a:avLst/>
            </a:prstGeom>
            <a:noFill/>
            <a:ln>
              <a:noFill/>
            </a:ln>
          </p:spPr>
        </p:pic>
        <p:sp>
          <p:nvSpPr>
            <p:cNvPr id="1890" name="Google Shape;1890;p6"/>
            <p:cNvSpPr txBox="1"/>
            <p:nvPr/>
          </p:nvSpPr>
          <p:spPr>
            <a:xfrm>
              <a:off x="5026837"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91" name="Google Shape;1891;p6"/>
          <p:cNvGrpSpPr/>
          <p:nvPr/>
        </p:nvGrpSpPr>
        <p:grpSpPr>
          <a:xfrm>
            <a:off x="6607914" y="5028470"/>
            <a:ext cx="1440000" cy="1440000"/>
            <a:chOff x="6607914" y="5028470"/>
            <a:chExt cx="1440000" cy="1440000"/>
          </a:xfrm>
        </p:grpSpPr>
        <p:pic>
          <p:nvPicPr>
            <p:cNvPr id="1892" name="Google Shape;1892;p6"/>
            <p:cNvPicPr preferRelativeResize="0"/>
            <p:nvPr/>
          </p:nvPicPr>
          <p:blipFill rotWithShape="1">
            <a:blip r:embed="rId13">
              <a:alphaModFix/>
            </a:blip>
            <a:srcRect/>
            <a:stretch/>
          </p:blipFill>
          <p:spPr>
            <a:xfrm>
              <a:off x="6607914" y="5028470"/>
              <a:ext cx="1440000" cy="1440000"/>
            </a:xfrm>
            <a:prstGeom prst="rect">
              <a:avLst/>
            </a:prstGeom>
            <a:noFill/>
            <a:ln>
              <a:noFill/>
            </a:ln>
          </p:spPr>
        </p:pic>
        <p:sp>
          <p:nvSpPr>
            <p:cNvPr id="1893" name="Google Shape;1893;p6"/>
            <p:cNvSpPr txBox="1"/>
            <p:nvPr/>
          </p:nvSpPr>
          <p:spPr>
            <a:xfrm>
              <a:off x="6807158"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94" name="Google Shape;1894;p6"/>
          <p:cNvGrpSpPr/>
          <p:nvPr/>
        </p:nvGrpSpPr>
        <p:grpSpPr>
          <a:xfrm>
            <a:off x="8239697" y="5028470"/>
            <a:ext cx="1440000" cy="1440000"/>
            <a:chOff x="8239697" y="5028470"/>
            <a:chExt cx="1440000" cy="1440000"/>
          </a:xfrm>
        </p:grpSpPr>
        <p:pic>
          <p:nvPicPr>
            <p:cNvPr id="1895" name="Google Shape;1895;p6"/>
            <p:cNvPicPr preferRelativeResize="0"/>
            <p:nvPr/>
          </p:nvPicPr>
          <p:blipFill rotWithShape="1">
            <a:blip r:embed="rId14">
              <a:alphaModFix/>
            </a:blip>
            <a:srcRect/>
            <a:stretch/>
          </p:blipFill>
          <p:spPr>
            <a:xfrm>
              <a:off x="8239697" y="5028470"/>
              <a:ext cx="1440000" cy="1440000"/>
            </a:xfrm>
            <a:prstGeom prst="rect">
              <a:avLst/>
            </a:prstGeom>
            <a:noFill/>
            <a:ln>
              <a:noFill/>
            </a:ln>
          </p:spPr>
        </p:pic>
        <p:sp>
          <p:nvSpPr>
            <p:cNvPr id="1896" name="Google Shape;1896;p6"/>
            <p:cNvSpPr txBox="1"/>
            <p:nvPr/>
          </p:nvSpPr>
          <p:spPr>
            <a:xfrm>
              <a:off x="8438942"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6"/>
          <p:cNvSpPr txBox="1"/>
          <p:nvPr/>
        </p:nvSpPr>
        <p:spPr>
          <a:xfrm>
            <a:off x="1423274" y="2151727"/>
            <a:ext cx="9345451" cy="255454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dirty="0">
                <a:solidFill>
                  <a:schemeClr val="accent1"/>
                </a:solidFill>
                <a:latin typeface="Space Grotesk"/>
                <a:ea typeface="Space Grotesk"/>
                <a:cs typeface="Space Grotesk"/>
                <a:sym typeface="Space Grotesk"/>
              </a:rPr>
              <a:t>Speeds up application development </a:t>
            </a:r>
            <a:r>
              <a:rPr lang="en-US" sz="4000" b="0" i="0" u="none" strike="noStrike" cap="none" dirty="0">
                <a:solidFill>
                  <a:schemeClr val="accent2"/>
                </a:solidFill>
                <a:latin typeface="Space Grotesk"/>
                <a:ea typeface="Space Grotesk"/>
                <a:cs typeface="Space Grotesk"/>
                <a:sym typeface="Space Grotesk"/>
              </a:rPr>
              <a:t>by providing an integrated set of </a:t>
            </a:r>
            <a:r>
              <a:rPr lang="en-US" sz="4000" b="0" i="0" u="none" strike="noStrike" cap="none" dirty="0">
                <a:solidFill>
                  <a:schemeClr val="accent3"/>
                </a:solidFill>
                <a:latin typeface="Space Grotesk"/>
                <a:ea typeface="Space Grotesk"/>
                <a:cs typeface="Space Grotesk"/>
                <a:sym typeface="Space Grotesk"/>
              </a:rPr>
              <a:t>APIs for communication, state, and workflow</a:t>
            </a:r>
            <a:r>
              <a:rPr lang="en-US" sz="4000" b="0" i="0" u="none" strike="noStrike" cap="none" dirty="0">
                <a:solidFill>
                  <a:srgbClr val="000000"/>
                </a:solidFill>
                <a:latin typeface="Space Grotesk"/>
                <a:ea typeface="Space Grotesk"/>
                <a:cs typeface="Space Grotesk"/>
                <a:sym typeface="Space Grotesk"/>
              </a:rPr>
              <a:t>.</a:t>
            </a:r>
            <a:endParaRPr sz="4000" b="0" i="0" u="none" strike="noStrike" cap="none" dirty="0">
              <a:solidFill>
                <a:srgbClr val="000000"/>
              </a:solidFill>
              <a:latin typeface="Space Grotesk"/>
              <a:ea typeface="Space Grotesk"/>
              <a:cs typeface="Space Grotesk"/>
              <a:sym typeface="Space Grotesk"/>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Shape 1900"/>
        <p:cNvGrpSpPr/>
        <p:nvPr/>
      </p:nvGrpSpPr>
      <p:grpSpPr>
        <a:xfrm>
          <a:off x="0" y="0"/>
          <a:ext cx="0" cy="0"/>
          <a:chOff x="0" y="0"/>
          <a:chExt cx="0" cy="0"/>
        </a:xfrm>
      </p:grpSpPr>
      <p:sp>
        <p:nvSpPr>
          <p:cNvPr id="1908" name="Google Shape;1908;p7"/>
          <p:cNvSpPr txBox="1"/>
          <p:nvPr/>
        </p:nvSpPr>
        <p:spPr>
          <a:xfrm>
            <a:off x="10287668" y="1617431"/>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Database label</a:t>
            </a:r>
            <a:endParaRPr sz="1400" b="1" i="0" u="none" strike="noStrike" cap="none">
              <a:solidFill>
                <a:srgbClr val="121C29"/>
              </a:solidFill>
              <a:latin typeface="Space Grotesk"/>
              <a:ea typeface="Space Grotesk"/>
              <a:cs typeface="Space Grotesk"/>
              <a:sym typeface="Space Grotesk"/>
            </a:endParaRPr>
          </a:p>
        </p:txBody>
      </p:sp>
      <p:sp>
        <p:nvSpPr>
          <p:cNvPr id="1909" name="Google Shape;1909;p7"/>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10" name="Google Shape;1910;p7"/>
          <p:cNvSpPr txBox="1"/>
          <p:nvPr/>
        </p:nvSpPr>
        <p:spPr>
          <a:xfrm>
            <a:off x="10287668" y="5075583"/>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Database label</a:t>
            </a:r>
            <a:endParaRPr sz="1400" b="1" i="0" u="none" strike="noStrike" cap="none">
              <a:solidFill>
                <a:schemeClr val="lt1"/>
              </a:solidFill>
              <a:latin typeface="Space Grotesk"/>
              <a:ea typeface="Space Grotesk"/>
              <a:cs typeface="Space Grotesk"/>
              <a:sym typeface="Space Grotesk"/>
            </a:endParaRPr>
          </a:p>
        </p:txBody>
      </p:sp>
      <p:grpSp>
        <p:nvGrpSpPr>
          <p:cNvPr id="9" name="Group 8">
            <a:extLst>
              <a:ext uri="{FF2B5EF4-FFF2-40B4-BE49-F238E27FC236}">
                <a16:creationId xmlns:a16="http://schemas.microsoft.com/office/drawing/2014/main" id="{D13D8CDB-1DF1-6DC6-70A0-FD44EFD27089}"/>
              </a:ext>
            </a:extLst>
          </p:cNvPr>
          <p:cNvGrpSpPr/>
          <p:nvPr/>
        </p:nvGrpSpPr>
        <p:grpSpPr>
          <a:xfrm>
            <a:off x="1120863" y="4763708"/>
            <a:ext cx="1440000" cy="1440000"/>
            <a:chOff x="893399" y="1689907"/>
            <a:chExt cx="1440000" cy="1440000"/>
          </a:xfrm>
        </p:grpSpPr>
        <p:pic>
          <p:nvPicPr>
            <p:cNvPr id="1903" name="Google Shape;1903;p7"/>
            <p:cNvPicPr preferRelativeResize="0"/>
            <p:nvPr/>
          </p:nvPicPr>
          <p:blipFill rotWithShape="1">
            <a:blip r:embed="rId3">
              <a:alphaModFix/>
            </a:blip>
            <a:srcRect/>
            <a:stretch/>
          </p:blipFill>
          <p:spPr>
            <a:xfrm>
              <a:off x="893399" y="1689907"/>
              <a:ext cx="1440000" cy="1440000"/>
            </a:xfrm>
            <a:prstGeom prst="rect">
              <a:avLst/>
            </a:prstGeom>
            <a:noFill/>
            <a:ln w="9525" cap="flat" cmpd="sng">
              <a:solidFill>
                <a:srgbClr val="F9FBFD"/>
              </a:solidFill>
              <a:prstDash val="solid"/>
              <a:round/>
              <a:headEnd type="none" w="sm" len="sm"/>
              <a:tailEnd type="none" w="sm" len="sm"/>
            </a:ln>
          </p:spPr>
        </p:pic>
        <p:sp>
          <p:nvSpPr>
            <p:cNvPr id="2" name="Google Shape;1913;p7">
              <a:extLst>
                <a:ext uri="{FF2B5EF4-FFF2-40B4-BE49-F238E27FC236}">
                  <a16:creationId xmlns:a16="http://schemas.microsoft.com/office/drawing/2014/main" id="{DED78C22-9877-6CAC-4231-B626F21B0375}"/>
                </a:ext>
              </a:extLst>
            </p:cNvPr>
            <p:cNvSpPr txBox="1"/>
            <p:nvPr/>
          </p:nvSpPr>
          <p:spPr>
            <a:xfrm>
              <a:off x="933081"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Database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0" name="Group 9">
            <a:extLst>
              <a:ext uri="{FF2B5EF4-FFF2-40B4-BE49-F238E27FC236}">
                <a16:creationId xmlns:a16="http://schemas.microsoft.com/office/drawing/2014/main" id="{751D61BC-4CF5-DC8E-1621-2C708B49CC62}"/>
              </a:ext>
            </a:extLst>
          </p:cNvPr>
          <p:cNvGrpSpPr/>
          <p:nvPr/>
        </p:nvGrpSpPr>
        <p:grpSpPr>
          <a:xfrm>
            <a:off x="4598043" y="4763708"/>
            <a:ext cx="1440000" cy="1440000"/>
            <a:chOff x="2776735" y="1689907"/>
            <a:chExt cx="1440000" cy="1440000"/>
          </a:xfrm>
        </p:grpSpPr>
        <p:pic>
          <p:nvPicPr>
            <p:cNvPr id="1902" name="Google Shape;1902;p7"/>
            <p:cNvPicPr preferRelativeResize="0"/>
            <p:nvPr/>
          </p:nvPicPr>
          <p:blipFill rotWithShape="1">
            <a:blip r:embed="rId4">
              <a:alphaModFix/>
            </a:blip>
            <a:srcRect/>
            <a:stretch/>
          </p:blipFill>
          <p:spPr>
            <a:xfrm>
              <a:off x="2776735" y="1689907"/>
              <a:ext cx="1440000" cy="1440000"/>
            </a:xfrm>
            <a:prstGeom prst="rect">
              <a:avLst/>
            </a:prstGeom>
            <a:noFill/>
            <a:ln>
              <a:noFill/>
            </a:ln>
          </p:spPr>
        </p:pic>
        <p:sp>
          <p:nvSpPr>
            <p:cNvPr id="3" name="Google Shape;1913;p7">
              <a:extLst>
                <a:ext uri="{FF2B5EF4-FFF2-40B4-BE49-F238E27FC236}">
                  <a16:creationId xmlns:a16="http://schemas.microsoft.com/office/drawing/2014/main" id="{26EAB118-EAF1-D57C-3440-B79189585FCF}"/>
                </a:ext>
              </a:extLst>
            </p:cNvPr>
            <p:cNvSpPr txBox="1"/>
            <p:nvPr/>
          </p:nvSpPr>
          <p:spPr>
            <a:xfrm>
              <a:off x="2816417"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1" name="Group 10">
            <a:extLst>
              <a:ext uri="{FF2B5EF4-FFF2-40B4-BE49-F238E27FC236}">
                <a16:creationId xmlns:a16="http://schemas.microsoft.com/office/drawing/2014/main" id="{59CC82F8-C83D-18DC-9CC9-8DA7A45CA599}"/>
              </a:ext>
            </a:extLst>
          </p:cNvPr>
          <p:cNvGrpSpPr/>
          <p:nvPr/>
        </p:nvGrpSpPr>
        <p:grpSpPr>
          <a:xfrm>
            <a:off x="8075223" y="4763708"/>
            <a:ext cx="1440000" cy="1440000"/>
            <a:chOff x="4795499" y="1689907"/>
            <a:chExt cx="1440000" cy="1440000"/>
          </a:xfrm>
        </p:grpSpPr>
        <p:pic>
          <p:nvPicPr>
            <p:cNvPr id="1907" name="Google Shape;1907;p7"/>
            <p:cNvPicPr preferRelativeResize="0"/>
            <p:nvPr/>
          </p:nvPicPr>
          <p:blipFill rotWithShape="1">
            <a:blip r:embed="rId5">
              <a:alphaModFix/>
            </a:blip>
            <a:srcRect/>
            <a:stretch/>
          </p:blipFill>
          <p:spPr>
            <a:xfrm>
              <a:off x="4795499" y="1689907"/>
              <a:ext cx="1440000" cy="1440000"/>
            </a:xfrm>
            <a:prstGeom prst="rect">
              <a:avLst/>
            </a:prstGeom>
            <a:noFill/>
            <a:ln>
              <a:noFill/>
            </a:ln>
          </p:spPr>
        </p:pic>
        <p:sp>
          <p:nvSpPr>
            <p:cNvPr id="4" name="Google Shape;1913;p7">
              <a:extLst>
                <a:ext uri="{FF2B5EF4-FFF2-40B4-BE49-F238E27FC236}">
                  <a16:creationId xmlns:a16="http://schemas.microsoft.com/office/drawing/2014/main" id="{0DC861D9-8DDB-A2A7-0025-F3B7EABF3B62}"/>
                </a:ext>
              </a:extLst>
            </p:cNvPr>
            <p:cNvSpPr txBox="1"/>
            <p:nvPr/>
          </p:nvSpPr>
          <p:spPr>
            <a:xfrm>
              <a:off x="4835181"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Database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2" name="Group 11">
            <a:extLst>
              <a:ext uri="{FF2B5EF4-FFF2-40B4-BE49-F238E27FC236}">
                <a16:creationId xmlns:a16="http://schemas.microsoft.com/office/drawing/2014/main" id="{83E3DD53-D253-4587-89F6-DADC6919A912}"/>
              </a:ext>
            </a:extLst>
          </p:cNvPr>
          <p:cNvGrpSpPr/>
          <p:nvPr/>
        </p:nvGrpSpPr>
        <p:grpSpPr>
          <a:xfrm>
            <a:off x="1120864" y="977796"/>
            <a:ext cx="1440000" cy="1440000"/>
            <a:chOff x="6682327" y="1689907"/>
            <a:chExt cx="1440000" cy="1440000"/>
          </a:xfrm>
        </p:grpSpPr>
        <p:pic>
          <p:nvPicPr>
            <p:cNvPr id="1901" name="Google Shape;1901;p7"/>
            <p:cNvPicPr preferRelativeResize="0"/>
            <p:nvPr/>
          </p:nvPicPr>
          <p:blipFill rotWithShape="1">
            <a:blip r:embed="rId6">
              <a:alphaModFix/>
            </a:blip>
            <a:srcRect/>
            <a:stretch/>
          </p:blipFill>
          <p:spPr>
            <a:xfrm>
              <a:off x="6682327" y="1689907"/>
              <a:ext cx="1440000" cy="1440000"/>
            </a:xfrm>
            <a:prstGeom prst="rect">
              <a:avLst/>
            </a:prstGeom>
            <a:noFill/>
            <a:ln>
              <a:noFill/>
            </a:ln>
          </p:spPr>
        </p:pic>
        <p:sp>
          <p:nvSpPr>
            <p:cNvPr id="5" name="Google Shape;1913;p7">
              <a:extLst>
                <a:ext uri="{FF2B5EF4-FFF2-40B4-BE49-F238E27FC236}">
                  <a16:creationId xmlns:a16="http://schemas.microsoft.com/office/drawing/2014/main" id="{E08D5A6C-2C00-3AB6-E2E4-8BA32A98FB6B}"/>
                </a:ext>
              </a:extLst>
            </p:cNvPr>
            <p:cNvSpPr txBox="1"/>
            <p:nvPr/>
          </p:nvSpPr>
          <p:spPr>
            <a:xfrm>
              <a:off x="6722009"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4" name="Group 13">
            <a:extLst>
              <a:ext uri="{FF2B5EF4-FFF2-40B4-BE49-F238E27FC236}">
                <a16:creationId xmlns:a16="http://schemas.microsoft.com/office/drawing/2014/main" id="{61AAAF74-7292-2468-D832-72D515F67079}"/>
              </a:ext>
            </a:extLst>
          </p:cNvPr>
          <p:cNvGrpSpPr/>
          <p:nvPr/>
        </p:nvGrpSpPr>
        <p:grpSpPr>
          <a:xfrm>
            <a:off x="6336633" y="4763708"/>
            <a:ext cx="1440000" cy="1440000"/>
            <a:chOff x="4795499" y="3325824"/>
            <a:chExt cx="1440000" cy="1440000"/>
          </a:xfrm>
        </p:grpSpPr>
        <p:pic>
          <p:nvPicPr>
            <p:cNvPr id="1905" name="Google Shape;1905;p7"/>
            <p:cNvPicPr preferRelativeResize="0"/>
            <p:nvPr/>
          </p:nvPicPr>
          <p:blipFill rotWithShape="1">
            <a:blip r:embed="rId7">
              <a:alphaModFix/>
            </a:blip>
            <a:srcRect/>
            <a:stretch/>
          </p:blipFill>
          <p:spPr>
            <a:xfrm>
              <a:off x="4795499" y="3325824"/>
              <a:ext cx="1440000" cy="1440000"/>
            </a:xfrm>
            <a:prstGeom prst="rect">
              <a:avLst/>
            </a:prstGeom>
            <a:noFill/>
            <a:ln>
              <a:noFill/>
            </a:ln>
          </p:spPr>
        </p:pic>
        <p:sp>
          <p:nvSpPr>
            <p:cNvPr id="6" name="Google Shape;1913;p7">
              <a:extLst>
                <a:ext uri="{FF2B5EF4-FFF2-40B4-BE49-F238E27FC236}">
                  <a16:creationId xmlns:a16="http://schemas.microsoft.com/office/drawing/2014/main" id="{111959C8-AAE8-7183-92F4-ACF5505B62DA}"/>
                </a:ext>
              </a:extLst>
            </p:cNvPr>
            <p:cNvSpPr txBox="1"/>
            <p:nvPr/>
          </p:nvSpPr>
          <p:spPr>
            <a:xfrm>
              <a:off x="4835181" y="3945109"/>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3" name="Group 12">
            <a:extLst>
              <a:ext uri="{FF2B5EF4-FFF2-40B4-BE49-F238E27FC236}">
                <a16:creationId xmlns:a16="http://schemas.microsoft.com/office/drawing/2014/main" id="{0B9C4ED7-C1A0-FA2D-73F5-6B79306F6432}"/>
              </a:ext>
            </a:extLst>
          </p:cNvPr>
          <p:cNvGrpSpPr/>
          <p:nvPr/>
        </p:nvGrpSpPr>
        <p:grpSpPr>
          <a:xfrm>
            <a:off x="1120863" y="2819503"/>
            <a:ext cx="1440000" cy="1440000"/>
            <a:chOff x="6682327" y="3387239"/>
            <a:chExt cx="1440000" cy="1440000"/>
          </a:xfrm>
        </p:grpSpPr>
        <p:pic>
          <p:nvPicPr>
            <p:cNvPr id="1904" name="Google Shape;1904;p7"/>
            <p:cNvPicPr preferRelativeResize="0"/>
            <p:nvPr/>
          </p:nvPicPr>
          <p:blipFill rotWithShape="1">
            <a:blip r:embed="rId8">
              <a:alphaModFix/>
            </a:blip>
            <a:srcRect/>
            <a:stretch/>
          </p:blipFill>
          <p:spPr>
            <a:xfrm>
              <a:off x="6682327" y="3387239"/>
              <a:ext cx="1440000" cy="1440000"/>
            </a:xfrm>
            <a:prstGeom prst="rect">
              <a:avLst/>
            </a:prstGeom>
            <a:noFill/>
            <a:ln>
              <a:noFill/>
            </a:ln>
          </p:spPr>
        </p:pic>
        <p:sp>
          <p:nvSpPr>
            <p:cNvPr id="7" name="Google Shape;1913;p7">
              <a:extLst>
                <a:ext uri="{FF2B5EF4-FFF2-40B4-BE49-F238E27FC236}">
                  <a16:creationId xmlns:a16="http://schemas.microsoft.com/office/drawing/2014/main" id="{EA01873C-D64E-F54E-948D-463D950BBFD4}"/>
                </a:ext>
              </a:extLst>
            </p:cNvPr>
            <p:cNvSpPr txBox="1"/>
            <p:nvPr/>
          </p:nvSpPr>
          <p:spPr>
            <a:xfrm>
              <a:off x="6722009" y="4026874"/>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Database label</a:t>
              </a:r>
              <a:endParaRPr sz="1400" b="1" i="0" u="none" strike="noStrike" cap="none" dirty="0">
                <a:solidFill>
                  <a:schemeClr val="bg1"/>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939D1F86-22B9-C864-BE56-C131CED93F2D}"/>
              </a:ext>
            </a:extLst>
          </p:cNvPr>
          <p:cNvGrpSpPr/>
          <p:nvPr/>
        </p:nvGrpSpPr>
        <p:grpSpPr>
          <a:xfrm>
            <a:off x="2859453" y="4763708"/>
            <a:ext cx="1440000" cy="1440000"/>
            <a:chOff x="2776735" y="3325824"/>
            <a:chExt cx="1440000" cy="1440000"/>
          </a:xfrm>
        </p:grpSpPr>
        <p:pic>
          <p:nvPicPr>
            <p:cNvPr id="1906" name="Google Shape;1906;p7"/>
            <p:cNvPicPr preferRelativeResize="0"/>
            <p:nvPr/>
          </p:nvPicPr>
          <p:blipFill rotWithShape="1">
            <a:blip r:embed="rId9">
              <a:alphaModFix/>
            </a:blip>
            <a:srcRect/>
            <a:stretch/>
          </p:blipFill>
          <p:spPr>
            <a:xfrm>
              <a:off x="2776735" y="3325824"/>
              <a:ext cx="1440000" cy="1440000"/>
            </a:xfrm>
            <a:prstGeom prst="rect">
              <a:avLst/>
            </a:prstGeom>
            <a:noFill/>
            <a:ln>
              <a:noFill/>
            </a:ln>
          </p:spPr>
        </p:pic>
        <p:sp>
          <p:nvSpPr>
            <p:cNvPr id="8" name="Google Shape;1913;p7">
              <a:extLst>
                <a:ext uri="{FF2B5EF4-FFF2-40B4-BE49-F238E27FC236}">
                  <a16:creationId xmlns:a16="http://schemas.microsoft.com/office/drawing/2014/main" id="{898280AE-E587-9624-423B-D72908CF3905}"/>
                </a:ext>
              </a:extLst>
            </p:cNvPr>
            <p:cNvSpPr txBox="1"/>
            <p:nvPr/>
          </p:nvSpPr>
          <p:spPr>
            <a:xfrm>
              <a:off x="2816416" y="3945109"/>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Database label</a:t>
              </a:r>
              <a:endParaRPr sz="1400" b="1" i="0" u="none" strike="noStrike" cap="none" dirty="0">
                <a:solidFill>
                  <a:schemeClr val="bg1"/>
                </a:solidFill>
                <a:latin typeface="Space Grotesk"/>
                <a:ea typeface="Space Grotesk"/>
                <a:cs typeface="Space Grotesk"/>
                <a:sym typeface="Space Grotesk"/>
              </a:endParaRPr>
            </a:p>
          </p:txBody>
        </p:sp>
      </p:gr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Shape 1918"/>
        <p:cNvGrpSpPr/>
        <p:nvPr/>
      </p:nvGrpSpPr>
      <p:grpSpPr>
        <a:xfrm>
          <a:off x="0" y="0"/>
          <a:ext cx="0" cy="0"/>
          <a:chOff x="0" y="0"/>
          <a:chExt cx="0" cy="0"/>
        </a:xfrm>
      </p:grpSpPr>
      <p:sp>
        <p:nvSpPr>
          <p:cNvPr id="1926" name="Google Shape;1926;p8"/>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27" name="Google Shape;1927;p8"/>
          <p:cNvSpPr txBox="1"/>
          <p:nvPr/>
        </p:nvSpPr>
        <p:spPr>
          <a:xfrm>
            <a:off x="10313944" y="4937161"/>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Message broker label</a:t>
            </a:r>
            <a:endParaRPr sz="1400" b="1" i="0" u="none" strike="noStrike" cap="none">
              <a:solidFill>
                <a:schemeClr val="lt1"/>
              </a:solidFill>
              <a:latin typeface="Space Grotesk"/>
              <a:ea typeface="Space Grotesk"/>
              <a:cs typeface="Space Grotesk"/>
              <a:sym typeface="Space Grotesk"/>
            </a:endParaRPr>
          </a:p>
        </p:txBody>
      </p:sp>
      <p:sp>
        <p:nvSpPr>
          <p:cNvPr id="1928" name="Google Shape;1928;p8"/>
          <p:cNvSpPr txBox="1"/>
          <p:nvPr/>
        </p:nvSpPr>
        <p:spPr>
          <a:xfrm>
            <a:off x="10313944" y="1491880"/>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Message broker label</a:t>
            </a:r>
            <a:endParaRPr sz="1400" b="1" i="0" u="none" strike="noStrike" cap="none">
              <a:solidFill>
                <a:srgbClr val="121C29"/>
              </a:solidFill>
              <a:latin typeface="Space Grotesk"/>
              <a:ea typeface="Space Grotesk"/>
              <a:cs typeface="Space Grotesk"/>
              <a:sym typeface="Space Grotesk"/>
            </a:endParaRPr>
          </a:p>
        </p:txBody>
      </p:sp>
      <p:grpSp>
        <p:nvGrpSpPr>
          <p:cNvPr id="9" name="Group 8">
            <a:extLst>
              <a:ext uri="{FF2B5EF4-FFF2-40B4-BE49-F238E27FC236}">
                <a16:creationId xmlns:a16="http://schemas.microsoft.com/office/drawing/2014/main" id="{F1CF5ECC-3339-AC90-2588-441ED2978DAE}"/>
              </a:ext>
            </a:extLst>
          </p:cNvPr>
          <p:cNvGrpSpPr/>
          <p:nvPr/>
        </p:nvGrpSpPr>
        <p:grpSpPr>
          <a:xfrm>
            <a:off x="1358030" y="5250795"/>
            <a:ext cx="1800000" cy="776676"/>
            <a:chOff x="815205" y="1626722"/>
            <a:chExt cx="1800000" cy="776676"/>
          </a:xfrm>
        </p:grpSpPr>
        <p:pic>
          <p:nvPicPr>
            <p:cNvPr id="1920" name="Google Shape;1920;p8"/>
            <p:cNvPicPr preferRelativeResize="0"/>
            <p:nvPr/>
          </p:nvPicPr>
          <p:blipFill rotWithShape="1">
            <a:blip r:embed="rId3">
              <a:alphaModFix/>
            </a:blip>
            <a:srcRect/>
            <a:stretch/>
          </p:blipFill>
          <p:spPr>
            <a:xfrm>
              <a:off x="815205" y="1626722"/>
              <a:ext cx="1800000" cy="776676"/>
            </a:xfrm>
            <a:prstGeom prst="rect">
              <a:avLst/>
            </a:prstGeom>
            <a:noFill/>
            <a:ln>
              <a:noFill/>
            </a:ln>
          </p:spPr>
        </p:pic>
        <p:sp>
          <p:nvSpPr>
            <p:cNvPr id="2" name="Google Shape;1931;p8">
              <a:extLst>
                <a:ext uri="{FF2B5EF4-FFF2-40B4-BE49-F238E27FC236}">
                  <a16:creationId xmlns:a16="http://schemas.microsoft.com/office/drawing/2014/main" id="{D84B890F-6533-AB7F-AB27-553E0B6F168E}"/>
                </a:ext>
              </a:extLst>
            </p:cNvPr>
            <p:cNvSpPr txBox="1"/>
            <p:nvPr/>
          </p:nvSpPr>
          <p:spPr>
            <a:xfrm>
              <a:off x="883021"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0" name="Group 9">
            <a:extLst>
              <a:ext uri="{FF2B5EF4-FFF2-40B4-BE49-F238E27FC236}">
                <a16:creationId xmlns:a16="http://schemas.microsoft.com/office/drawing/2014/main" id="{33AAF32F-6629-2411-CFB2-AB6D825D3BF7}"/>
              </a:ext>
            </a:extLst>
          </p:cNvPr>
          <p:cNvGrpSpPr/>
          <p:nvPr/>
        </p:nvGrpSpPr>
        <p:grpSpPr>
          <a:xfrm>
            <a:off x="1358030" y="2628663"/>
            <a:ext cx="1800000" cy="776676"/>
            <a:chOff x="2698596" y="1626722"/>
            <a:chExt cx="1800000" cy="776676"/>
          </a:xfrm>
        </p:grpSpPr>
        <p:pic>
          <p:nvPicPr>
            <p:cNvPr id="1922" name="Google Shape;1922;p8"/>
            <p:cNvPicPr preferRelativeResize="0"/>
            <p:nvPr/>
          </p:nvPicPr>
          <p:blipFill rotWithShape="1">
            <a:blip r:embed="rId4">
              <a:alphaModFix/>
            </a:blip>
            <a:srcRect/>
            <a:stretch/>
          </p:blipFill>
          <p:spPr>
            <a:xfrm>
              <a:off x="2698596" y="1626722"/>
              <a:ext cx="1800000" cy="776676"/>
            </a:xfrm>
            <a:prstGeom prst="rect">
              <a:avLst/>
            </a:prstGeom>
            <a:noFill/>
            <a:ln>
              <a:noFill/>
            </a:ln>
          </p:spPr>
        </p:pic>
        <p:sp>
          <p:nvSpPr>
            <p:cNvPr id="3" name="Google Shape;1931;p8">
              <a:extLst>
                <a:ext uri="{FF2B5EF4-FFF2-40B4-BE49-F238E27FC236}">
                  <a16:creationId xmlns:a16="http://schemas.microsoft.com/office/drawing/2014/main" id="{5480F2C8-CFAE-4382-A4CC-64EC400329E9}"/>
                </a:ext>
              </a:extLst>
            </p:cNvPr>
            <p:cNvSpPr txBox="1"/>
            <p:nvPr/>
          </p:nvSpPr>
          <p:spPr>
            <a:xfrm>
              <a:off x="2766412"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1" name="Group 10">
            <a:extLst>
              <a:ext uri="{FF2B5EF4-FFF2-40B4-BE49-F238E27FC236}">
                <a16:creationId xmlns:a16="http://schemas.microsoft.com/office/drawing/2014/main" id="{1E15D30A-7288-6574-A572-B3A27C5A04DD}"/>
              </a:ext>
            </a:extLst>
          </p:cNvPr>
          <p:cNvGrpSpPr/>
          <p:nvPr/>
        </p:nvGrpSpPr>
        <p:grpSpPr>
          <a:xfrm>
            <a:off x="5995878" y="5238892"/>
            <a:ext cx="1800000" cy="776676"/>
            <a:chOff x="4581987" y="1626722"/>
            <a:chExt cx="1800000" cy="776676"/>
          </a:xfrm>
        </p:grpSpPr>
        <p:pic>
          <p:nvPicPr>
            <p:cNvPr id="1925" name="Google Shape;1925;p8"/>
            <p:cNvPicPr preferRelativeResize="0"/>
            <p:nvPr/>
          </p:nvPicPr>
          <p:blipFill rotWithShape="1">
            <a:blip r:embed="rId5">
              <a:alphaModFix/>
            </a:blip>
            <a:srcRect/>
            <a:stretch/>
          </p:blipFill>
          <p:spPr>
            <a:xfrm>
              <a:off x="4581987" y="1626722"/>
              <a:ext cx="1800000" cy="776676"/>
            </a:xfrm>
            <a:prstGeom prst="rect">
              <a:avLst/>
            </a:prstGeom>
            <a:noFill/>
            <a:ln>
              <a:noFill/>
            </a:ln>
          </p:spPr>
        </p:pic>
        <p:sp>
          <p:nvSpPr>
            <p:cNvPr id="4" name="Google Shape;1931;p8">
              <a:extLst>
                <a:ext uri="{FF2B5EF4-FFF2-40B4-BE49-F238E27FC236}">
                  <a16:creationId xmlns:a16="http://schemas.microsoft.com/office/drawing/2014/main" id="{90FBC773-8D88-D8FE-ED61-F0426E4F8607}"/>
                </a:ext>
              </a:extLst>
            </p:cNvPr>
            <p:cNvSpPr txBox="1"/>
            <p:nvPr/>
          </p:nvSpPr>
          <p:spPr>
            <a:xfrm>
              <a:off x="4650123"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2" name="Group 11">
            <a:extLst>
              <a:ext uri="{FF2B5EF4-FFF2-40B4-BE49-F238E27FC236}">
                <a16:creationId xmlns:a16="http://schemas.microsoft.com/office/drawing/2014/main" id="{03F9134A-379B-3B65-F643-97132E967E42}"/>
              </a:ext>
            </a:extLst>
          </p:cNvPr>
          <p:cNvGrpSpPr/>
          <p:nvPr/>
        </p:nvGrpSpPr>
        <p:grpSpPr>
          <a:xfrm>
            <a:off x="1358030" y="3939729"/>
            <a:ext cx="1800000" cy="776676"/>
            <a:chOff x="6465378" y="1626722"/>
            <a:chExt cx="1800000" cy="776676"/>
          </a:xfrm>
        </p:grpSpPr>
        <p:pic>
          <p:nvPicPr>
            <p:cNvPr id="1929" name="Google Shape;1929;p8"/>
            <p:cNvPicPr preferRelativeResize="0"/>
            <p:nvPr/>
          </p:nvPicPr>
          <p:blipFill rotWithShape="1">
            <a:blip r:embed="rId6">
              <a:alphaModFix/>
            </a:blip>
            <a:srcRect/>
            <a:stretch/>
          </p:blipFill>
          <p:spPr>
            <a:xfrm>
              <a:off x="6465378" y="1626722"/>
              <a:ext cx="1800000" cy="776676"/>
            </a:xfrm>
            <a:prstGeom prst="rect">
              <a:avLst/>
            </a:prstGeom>
            <a:noFill/>
            <a:ln>
              <a:noFill/>
            </a:ln>
          </p:spPr>
        </p:pic>
        <p:sp>
          <p:nvSpPr>
            <p:cNvPr id="5" name="Google Shape;1931;p8">
              <a:extLst>
                <a:ext uri="{FF2B5EF4-FFF2-40B4-BE49-F238E27FC236}">
                  <a16:creationId xmlns:a16="http://schemas.microsoft.com/office/drawing/2014/main" id="{A44FF69F-7D8C-D4D8-68F6-F4FEC3D5CF10}"/>
                </a:ext>
              </a:extLst>
            </p:cNvPr>
            <p:cNvSpPr txBox="1"/>
            <p:nvPr/>
          </p:nvSpPr>
          <p:spPr>
            <a:xfrm>
              <a:off x="6533514"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4" name="Group 13">
            <a:extLst>
              <a:ext uri="{FF2B5EF4-FFF2-40B4-BE49-F238E27FC236}">
                <a16:creationId xmlns:a16="http://schemas.microsoft.com/office/drawing/2014/main" id="{599DD743-CE68-1386-9F68-110D4B56094A}"/>
              </a:ext>
            </a:extLst>
          </p:cNvPr>
          <p:cNvGrpSpPr/>
          <p:nvPr/>
        </p:nvGrpSpPr>
        <p:grpSpPr>
          <a:xfrm>
            <a:off x="3709956" y="3956272"/>
            <a:ext cx="1800000" cy="776676"/>
            <a:chOff x="4581987" y="2759487"/>
            <a:chExt cx="1800000" cy="776676"/>
          </a:xfrm>
        </p:grpSpPr>
        <p:pic>
          <p:nvPicPr>
            <p:cNvPr id="1924" name="Google Shape;1924;p8"/>
            <p:cNvPicPr preferRelativeResize="0"/>
            <p:nvPr/>
          </p:nvPicPr>
          <p:blipFill rotWithShape="1">
            <a:blip r:embed="rId7">
              <a:alphaModFix/>
            </a:blip>
            <a:srcRect/>
            <a:stretch/>
          </p:blipFill>
          <p:spPr>
            <a:xfrm>
              <a:off x="4581987" y="2759487"/>
              <a:ext cx="1800000" cy="776676"/>
            </a:xfrm>
            <a:prstGeom prst="rect">
              <a:avLst/>
            </a:prstGeom>
            <a:noFill/>
            <a:ln>
              <a:noFill/>
            </a:ln>
          </p:spPr>
        </p:pic>
        <p:sp>
          <p:nvSpPr>
            <p:cNvPr id="6" name="Google Shape;1931;p8">
              <a:extLst>
                <a:ext uri="{FF2B5EF4-FFF2-40B4-BE49-F238E27FC236}">
                  <a16:creationId xmlns:a16="http://schemas.microsoft.com/office/drawing/2014/main" id="{55006694-0D94-FDA3-766E-78980EA2DFDD}"/>
                </a:ext>
              </a:extLst>
            </p:cNvPr>
            <p:cNvSpPr txBox="1"/>
            <p:nvPr/>
          </p:nvSpPr>
          <p:spPr>
            <a:xfrm>
              <a:off x="4663771"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86138F90-9505-469F-6A01-BC509052224D}"/>
              </a:ext>
            </a:extLst>
          </p:cNvPr>
          <p:cNvGrpSpPr/>
          <p:nvPr/>
        </p:nvGrpSpPr>
        <p:grpSpPr>
          <a:xfrm>
            <a:off x="3709956" y="5246229"/>
            <a:ext cx="1800000" cy="776676"/>
            <a:chOff x="2698596" y="2759487"/>
            <a:chExt cx="1800000" cy="776676"/>
          </a:xfrm>
        </p:grpSpPr>
        <p:pic>
          <p:nvPicPr>
            <p:cNvPr id="1921" name="Google Shape;1921;p8"/>
            <p:cNvPicPr preferRelativeResize="0"/>
            <p:nvPr/>
          </p:nvPicPr>
          <p:blipFill rotWithShape="1">
            <a:blip r:embed="rId8">
              <a:alphaModFix/>
            </a:blip>
            <a:srcRect/>
            <a:stretch/>
          </p:blipFill>
          <p:spPr>
            <a:xfrm>
              <a:off x="2698596" y="2759487"/>
              <a:ext cx="1800000" cy="776676"/>
            </a:xfrm>
            <a:prstGeom prst="rect">
              <a:avLst/>
            </a:prstGeom>
            <a:noFill/>
            <a:ln>
              <a:noFill/>
            </a:ln>
          </p:spPr>
        </p:pic>
        <p:sp>
          <p:nvSpPr>
            <p:cNvPr id="7" name="Google Shape;1931;p8">
              <a:extLst>
                <a:ext uri="{FF2B5EF4-FFF2-40B4-BE49-F238E27FC236}">
                  <a16:creationId xmlns:a16="http://schemas.microsoft.com/office/drawing/2014/main" id="{2E9BD814-A87C-2EDB-E304-20001F6A8104}"/>
                </a:ext>
              </a:extLst>
            </p:cNvPr>
            <p:cNvSpPr txBox="1"/>
            <p:nvPr/>
          </p:nvSpPr>
          <p:spPr>
            <a:xfrm>
              <a:off x="2780060"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Message broker label</a:t>
              </a:r>
              <a:endParaRPr sz="1400" b="1" i="0" u="none" strike="noStrike" cap="none" dirty="0">
                <a:solidFill>
                  <a:schemeClr val="bg1"/>
                </a:solidFill>
                <a:latin typeface="Space Grotesk"/>
                <a:ea typeface="Space Grotesk"/>
                <a:cs typeface="Space Grotesk"/>
                <a:sym typeface="Space Grotesk"/>
              </a:endParaRPr>
            </a:p>
          </p:txBody>
        </p:sp>
      </p:grpSp>
      <p:grpSp>
        <p:nvGrpSpPr>
          <p:cNvPr id="13" name="Group 12">
            <a:extLst>
              <a:ext uri="{FF2B5EF4-FFF2-40B4-BE49-F238E27FC236}">
                <a16:creationId xmlns:a16="http://schemas.microsoft.com/office/drawing/2014/main" id="{750290FE-7665-E756-2146-2260F89B61CB}"/>
              </a:ext>
            </a:extLst>
          </p:cNvPr>
          <p:cNvGrpSpPr/>
          <p:nvPr/>
        </p:nvGrpSpPr>
        <p:grpSpPr>
          <a:xfrm>
            <a:off x="1358030" y="1356000"/>
            <a:ext cx="1800000" cy="776676"/>
            <a:chOff x="6465378" y="2759487"/>
            <a:chExt cx="1800000" cy="776676"/>
          </a:xfrm>
        </p:grpSpPr>
        <p:pic>
          <p:nvPicPr>
            <p:cNvPr id="1923" name="Google Shape;1923;p8"/>
            <p:cNvPicPr preferRelativeResize="0"/>
            <p:nvPr/>
          </p:nvPicPr>
          <p:blipFill rotWithShape="1">
            <a:blip r:embed="rId9">
              <a:alphaModFix/>
            </a:blip>
            <a:srcRect/>
            <a:stretch/>
          </p:blipFill>
          <p:spPr>
            <a:xfrm>
              <a:off x="6465378" y="2759487"/>
              <a:ext cx="1800000" cy="776676"/>
            </a:xfrm>
            <a:prstGeom prst="rect">
              <a:avLst/>
            </a:prstGeom>
            <a:noFill/>
            <a:ln>
              <a:noFill/>
            </a:ln>
          </p:spPr>
        </p:pic>
        <p:sp>
          <p:nvSpPr>
            <p:cNvPr id="8" name="Google Shape;1931;p8">
              <a:extLst>
                <a:ext uri="{FF2B5EF4-FFF2-40B4-BE49-F238E27FC236}">
                  <a16:creationId xmlns:a16="http://schemas.microsoft.com/office/drawing/2014/main" id="{84C2413B-7AE0-391C-35DF-E0FDD94731D8}"/>
                </a:ext>
              </a:extLst>
            </p:cNvPr>
            <p:cNvSpPr txBox="1"/>
            <p:nvPr/>
          </p:nvSpPr>
          <p:spPr>
            <a:xfrm>
              <a:off x="6547162"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Message broker label</a:t>
              </a:r>
              <a:endParaRPr sz="1400" b="1" i="0" u="none" strike="noStrike" cap="none" dirty="0">
                <a:solidFill>
                  <a:schemeClr val="bg1"/>
                </a:solidFill>
                <a:latin typeface="Space Grotesk"/>
                <a:ea typeface="Space Grotesk"/>
                <a:cs typeface="Space Grotesk"/>
                <a:sym typeface="Space Grotesk"/>
              </a:endParaRPr>
            </a:p>
          </p:txBody>
        </p:sp>
      </p:gr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Shape 1935"/>
        <p:cNvGrpSpPr/>
        <p:nvPr/>
      </p:nvGrpSpPr>
      <p:grpSpPr>
        <a:xfrm>
          <a:off x="0" y="0"/>
          <a:ext cx="0" cy="0"/>
          <a:chOff x="0" y="0"/>
          <a:chExt cx="0" cy="0"/>
        </a:xfrm>
      </p:grpSpPr>
      <p:sp>
        <p:nvSpPr>
          <p:cNvPr id="1936" name="Google Shape;1936;p120"/>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37" name="Google Shape;1937;p120"/>
          <p:cNvSpPr txBox="1"/>
          <p:nvPr/>
        </p:nvSpPr>
        <p:spPr>
          <a:xfrm>
            <a:off x="10313944" y="493716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sp>
        <p:nvSpPr>
          <p:cNvPr id="1938" name="Google Shape;1938;p120"/>
          <p:cNvSpPr txBox="1"/>
          <p:nvPr/>
        </p:nvSpPr>
        <p:spPr>
          <a:xfrm>
            <a:off x="10313944" y="1491880"/>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Label</a:t>
            </a:r>
            <a:endParaRPr sz="1400" b="1" i="0" u="none" strike="noStrike" cap="none">
              <a:solidFill>
                <a:srgbClr val="121C29"/>
              </a:solidFill>
              <a:latin typeface="Space Grotesk"/>
              <a:ea typeface="Space Grotesk"/>
              <a:cs typeface="Space Grotesk"/>
              <a:sym typeface="Space Grotesk"/>
            </a:endParaRPr>
          </a:p>
        </p:txBody>
      </p:sp>
      <p:grpSp>
        <p:nvGrpSpPr>
          <p:cNvPr id="1940" name="Google Shape;1940;p120"/>
          <p:cNvGrpSpPr/>
          <p:nvPr/>
        </p:nvGrpSpPr>
        <p:grpSpPr>
          <a:xfrm>
            <a:off x="1003634" y="635269"/>
            <a:ext cx="1440000" cy="1440000"/>
            <a:chOff x="1003634" y="635269"/>
            <a:chExt cx="1440000" cy="1440000"/>
          </a:xfrm>
        </p:grpSpPr>
        <p:pic>
          <p:nvPicPr>
            <p:cNvPr id="1941" name="Google Shape;1941;p120"/>
            <p:cNvPicPr preferRelativeResize="0"/>
            <p:nvPr/>
          </p:nvPicPr>
          <p:blipFill rotWithShape="1">
            <a:blip r:embed="rId3">
              <a:alphaModFix/>
            </a:blip>
            <a:srcRect/>
            <a:stretch/>
          </p:blipFill>
          <p:spPr>
            <a:xfrm>
              <a:off x="1003634" y="635269"/>
              <a:ext cx="1440000" cy="1440000"/>
            </a:xfrm>
            <a:prstGeom prst="rect">
              <a:avLst/>
            </a:prstGeom>
            <a:noFill/>
            <a:ln>
              <a:noFill/>
            </a:ln>
          </p:spPr>
        </p:pic>
        <p:sp>
          <p:nvSpPr>
            <p:cNvPr id="1942" name="Google Shape;1942;p120"/>
            <p:cNvSpPr txBox="1"/>
            <p:nvPr/>
          </p:nvSpPr>
          <p:spPr>
            <a:xfrm>
              <a:off x="1037030" y="120140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43" name="Google Shape;1943;p120"/>
          <p:cNvGrpSpPr/>
          <p:nvPr/>
        </p:nvGrpSpPr>
        <p:grpSpPr>
          <a:xfrm>
            <a:off x="2897821" y="649901"/>
            <a:ext cx="1440000" cy="1440000"/>
            <a:chOff x="2897821" y="649901"/>
            <a:chExt cx="1440000" cy="1440000"/>
          </a:xfrm>
        </p:grpSpPr>
        <p:pic>
          <p:nvPicPr>
            <p:cNvPr id="1944" name="Google Shape;1944;p120"/>
            <p:cNvPicPr preferRelativeResize="0"/>
            <p:nvPr/>
          </p:nvPicPr>
          <p:blipFill rotWithShape="1">
            <a:blip r:embed="rId4">
              <a:alphaModFix/>
            </a:blip>
            <a:srcRect/>
            <a:stretch/>
          </p:blipFill>
          <p:spPr>
            <a:xfrm>
              <a:off x="2897821" y="649901"/>
              <a:ext cx="1440000" cy="1440000"/>
            </a:xfrm>
            <a:prstGeom prst="rect">
              <a:avLst/>
            </a:prstGeom>
            <a:noFill/>
            <a:ln>
              <a:noFill/>
            </a:ln>
          </p:spPr>
        </p:pic>
        <p:sp>
          <p:nvSpPr>
            <p:cNvPr id="1945" name="Google Shape;1945;p120"/>
            <p:cNvSpPr txBox="1"/>
            <p:nvPr/>
          </p:nvSpPr>
          <p:spPr>
            <a:xfrm>
              <a:off x="2931217" y="1216033"/>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grpSp>
        <p:nvGrpSpPr>
          <p:cNvPr id="1946" name="Google Shape;1946;p120"/>
          <p:cNvGrpSpPr/>
          <p:nvPr/>
        </p:nvGrpSpPr>
        <p:grpSpPr>
          <a:xfrm>
            <a:off x="4711695" y="635269"/>
            <a:ext cx="1440000" cy="1440000"/>
            <a:chOff x="4711695" y="635269"/>
            <a:chExt cx="1440000" cy="1440000"/>
          </a:xfrm>
        </p:grpSpPr>
        <p:pic>
          <p:nvPicPr>
            <p:cNvPr id="1947" name="Google Shape;1947;p120"/>
            <p:cNvPicPr preferRelativeResize="0"/>
            <p:nvPr/>
          </p:nvPicPr>
          <p:blipFill rotWithShape="1">
            <a:blip r:embed="rId5">
              <a:alphaModFix/>
            </a:blip>
            <a:srcRect/>
            <a:stretch/>
          </p:blipFill>
          <p:spPr>
            <a:xfrm>
              <a:off x="4711695" y="635269"/>
              <a:ext cx="1440000" cy="1440000"/>
            </a:xfrm>
            <a:prstGeom prst="rect">
              <a:avLst/>
            </a:prstGeom>
            <a:noFill/>
            <a:ln>
              <a:noFill/>
            </a:ln>
          </p:spPr>
        </p:pic>
        <p:sp>
          <p:nvSpPr>
            <p:cNvPr id="1948" name="Google Shape;1948;p120"/>
            <p:cNvSpPr txBox="1"/>
            <p:nvPr/>
          </p:nvSpPr>
          <p:spPr>
            <a:xfrm>
              <a:off x="4745091" y="120140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49" name="Google Shape;1949;p120"/>
          <p:cNvGrpSpPr/>
          <p:nvPr/>
        </p:nvGrpSpPr>
        <p:grpSpPr>
          <a:xfrm>
            <a:off x="2965573" y="2530794"/>
            <a:ext cx="1440000" cy="1440000"/>
            <a:chOff x="2965573" y="2530794"/>
            <a:chExt cx="1440000" cy="1440000"/>
          </a:xfrm>
        </p:grpSpPr>
        <p:pic>
          <p:nvPicPr>
            <p:cNvPr id="1950" name="Google Shape;1950;p120"/>
            <p:cNvPicPr preferRelativeResize="0"/>
            <p:nvPr/>
          </p:nvPicPr>
          <p:blipFill rotWithShape="1">
            <a:blip r:embed="rId6">
              <a:alphaModFix/>
            </a:blip>
            <a:srcRect/>
            <a:stretch/>
          </p:blipFill>
          <p:spPr>
            <a:xfrm>
              <a:off x="2965573" y="2530794"/>
              <a:ext cx="1440000" cy="1440000"/>
            </a:xfrm>
            <a:prstGeom prst="rect">
              <a:avLst/>
            </a:prstGeom>
            <a:noFill/>
            <a:ln>
              <a:noFill/>
            </a:ln>
          </p:spPr>
        </p:pic>
        <p:sp>
          <p:nvSpPr>
            <p:cNvPr id="1951" name="Google Shape;1951;p120"/>
            <p:cNvSpPr txBox="1"/>
            <p:nvPr/>
          </p:nvSpPr>
          <p:spPr>
            <a:xfrm>
              <a:off x="2998969"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52" name="Google Shape;1952;p120"/>
          <p:cNvGrpSpPr/>
          <p:nvPr/>
        </p:nvGrpSpPr>
        <p:grpSpPr>
          <a:xfrm>
            <a:off x="6705502" y="2530794"/>
            <a:ext cx="1440000" cy="1440000"/>
            <a:chOff x="6705502" y="2530794"/>
            <a:chExt cx="1440000" cy="1440000"/>
          </a:xfrm>
        </p:grpSpPr>
        <p:pic>
          <p:nvPicPr>
            <p:cNvPr id="1953" name="Google Shape;1953;p120"/>
            <p:cNvPicPr preferRelativeResize="0"/>
            <p:nvPr/>
          </p:nvPicPr>
          <p:blipFill rotWithShape="1">
            <a:blip r:embed="rId7">
              <a:alphaModFix/>
            </a:blip>
            <a:srcRect/>
            <a:stretch/>
          </p:blipFill>
          <p:spPr>
            <a:xfrm>
              <a:off x="6705502" y="2530794"/>
              <a:ext cx="1440000" cy="1440000"/>
            </a:xfrm>
            <a:prstGeom prst="rect">
              <a:avLst/>
            </a:prstGeom>
            <a:noFill/>
            <a:ln>
              <a:noFill/>
            </a:ln>
          </p:spPr>
        </p:pic>
        <p:sp>
          <p:nvSpPr>
            <p:cNvPr id="1954" name="Google Shape;1954;p120"/>
            <p:cNvSpPr txBox="1"/>
            <p:nvPr/>
          </p:nvSpPr>
          <p:spPr>
            <a:xfrm>
              <a:off x="6738898"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55" name="Google Shape;1955;p120"/>
          <p:cNvGrpSpPr/>
          <p:nvPr/>
        </p:nvGrpSpPr>
        <p:grpSpPr>
          <a:xfrm>
            <a:off x="4781622" y="2530794"/>
            <a:ext cx="1440000" cy="1440000"/>
            <a:chOff x="4781622" y="2530794"/>
            <a:chExt cx="1440000" cy="1440000"/>
          </a:xfrm>
        </p:grpSpPr>
        <p:pic>
          <p:nvPicPr>
            <p:cNvPr id="1956" name="Google Shape;1956;p120"/>
            <p:cNvPicPr preferRelativeResize="0"/>
            <p:nvPr/>
          </p:nvPicPr>
          <p:blipFill rotWithShape="1">
            <a:blip r:embed="rId8">
              <a:alphaModFix/>
            </a:blip>
            <a:srcRect/>
            <a:stretch/>
          </p:blipFill>
          <p:spPr>
            <a:xfrm>
              <a:off x="4781622" y="2530794"/>
              <a:ext cx="1440000" cy="1440000"/>
            </a:xfrm>
            <a:prstGeom prst="rect">
              <a:avLst/>
            </a:prstGeom>
            <a:noFill/>
            <a:ln>
              <a:noFill/>
            </a:ln>
          </p:spPr>
        </p:pic>
        <p:sp>
          <p:nvSpPr>
            <p:cNvPr id="1957" name="Google Shape;1957;p120"/>
            <p:cNvSpPr txBox="1"/>
            <p:nvPr/>
          </p:nvSpPr>
          <p:spPr>
            <a:xfrm>
              <a:off x="4815018"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grpSp>
        <p:nvGrpSpPr>
          <p:cNvPr id="1958" name="Google Shape;1958;p120"/>
          <p:cNvGrpSpPr/>
          <p:nvPr/>
        </p:nvGrpSpPr>
        <p:grpSpPr>
          <a:xfrm>
            <a:off x="6605882" y="575060"/>
            <a:ext cx="1440000" cy="1440000"/>
            <a:chOff x="6605882" y="575060"/>
            <a:chExt cx="1440000" cy="1440000"/>
          </a:xfrm>
        </p:grpSpPr>
        <p:pic>
          <p:nvPicPr>
            <p:cNvPr id="1959" name="Google Shape;1959;p120"/>
            <p:cNvPicPr preferRelativeResize="0"/>
            <p:nvPr/>
          </p:nvPicPr>
          <p:blipFill rotWithShape="1">
            <a:blip r:embed="rId9">
              <a:alphaModFix/>
            </a:blip>
            <a:srcRect/>
            <a:stretch/>
          </p:blipFill>
          <p:spPr>
            <a:xfrm>
              <a:off x="6605882" y="575060"/>
              <a:ext cx="1440000" cy="1440000"/>
            </a:xfrm>
            <a:prstGeom prst="rect">
              <a:avLst/>
            </a:prstGeom>
            <a:noFill/>
            <a:ln>
              <a:noFill/>
            </a:ln>
          </p:spPr>
        </p:pic>
        <p:sp>
          <p:nvSpPr>
            <p:cNvPr id="1960" name="Google Shape;1960;p120"/>
            <p:cNvSpPr txBox="1"/>
            <p:nvPr/>
          </p:nvSpPr>
          <p:spPr>
            <a:xfrm>
              <a:off x="6639278" y="1141192"/>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Shape 1964"/>
        <p:cNvGrpSpPr/>
        <p:nvPr/>
      </p:nvGrpSpPr>
      <p:grpSpPr>
        <a:xfrm>
          <a:off x="0" y="0"/>
          <a:ext cx="0" cy="0"/>
          <a:chOff x="0" y="0"/>
          <a:chExt cx="0" cy="0"/>
        </a:xfrm>
      </p:grpSpPr>
      <p:sp>
        <p:nvSpPr>
          <p:cNvPr id="1965" name="Google Shape;1965;p9"/>
          <p:cNvSpPr txBox="1"/>
          <p:nvPr/>
        </p:nvSpPr>
        <p:spPr>
          <a:xfrm>
            <a:off x="197708" y="290384"/>
            <a:ext cx="4859087"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Cross Cutting Concerns</a:t>
            </a:r>
            <a:endParaRPr sz="3200" b="1" i="0" u="none" strike="noStrike" cap="none">
              <a:solidFill>
                <a:schemeClr val="dk1"/>
              </a:solidFill>
              <a:latin typeface="Space Grotesk"/>
              <a:ea typeface="Space Grotesk"/>
              <a:cs typeface="Space Grotesk"/>
              <a:sym typeface="Space Grotesk"/>
            </a:endParaRPr>
          </a:p>
        </p:txBody>
      </p:sp>
      <p:pic>
        <p:nvPicPr>
          <p:cNvPr id="1966" name="Google Shape;1966;p9"/>
          <p:cNvPicPr preferRelativeResize="0"/>
          <p:nvPr/>
        </p:nvPicPr>
        <p:blipFill rotWithShape="1">
          <a:blip r:embed="rId3">
            <a:alphaModFix/>
          </a:blip>
          <a:srcRect/>
          <a:stretch/>
        </p:blipFill>
        <p:spPr>
          <a:xfrm>
            <a:off x="8810943" y="1839237"/>
            <a:ext cx="1440000" cy="1440000"/>
          </a:xfrm>
          <a:prstGeom prst="rect">
            <a:avLst/>
          </a:prstGeom>
          <a:noFill/>
          <a:ln>
            <a:noFill/>
          </a:ln>
        </p:spPr>
      </p:pic>
      <p:pic>
        <p:nvPicPr>
          <p:cNvPr id="1967" name="Google Shape;1967;p9"/>
          <p:cNvPicPr preferRelativeResize="0"/>
          <p:nvPr/>
        </p:nvPicPr>
        <p:blipFill rotWithShape="1">
          <a:blip r:embed="rId4">
            <a:alphaModFix/>
          </a:blip>
          <a:srcRect/>
          <a:stretch/>
        </p:blipFill>
        <p:spPr>
          <a:xfrm>
            <a:off x="1602899" y="1839237"/>
            <a:ext cx="1440000" cy="1440000"/>
          </a:xfrm>
          <a:prstGeom prst="rect">
            <a:avLst/>
          </a:prstGeom>
          <a:noFill/>
          <a:ln>
            <a:noFill/>
          </a:ln>
        </p:spPr>
      </p:pic>
      <p:pic>
        <p:nvPicPr>
          <p:cNvPr id="1968" name="Google Shape;1968;p9"/>
          <p:cNvPicPr preferRelativeResize="0"/>
          <p:nvPr/>
        </p:nvPicPr>
        <p:blipFill rotWithShape="1">
          <a:blip r:embed="rId5">
            <a:alphaModFix/>
          </a:blip>
          <a:srcRect/>
          <a:stretch/>
        </p:blipFill>
        <p:spPr>
          <a:xfrm>
            <a:off x="5206921" y="1839237"/>
            <a:ext cx="1440000" cy="1440000"/>
          </a:xfrm>
          <a:prstGeom prst="rect">
            <a:avLst/>
          </a:prstGeom>
          <a:noFill/>
          <a:ln>
            <a:noFill/>
          </a:ln>
        </p:spPr>
      </p:pic>
      <p:pic>
        <p:nvPicPr>
          <p:cNvPr id="1969" name="Google Shape;1969;p9"/>
          <p:cNvPicPr preferRelativeResize="0"/>
          <p:nvPr/>
        </p:nvPicPr>
        <p:blipFill rotWithShape="1">
          <a:blip r:embed="rId6">
            <a:alphaModFix/>
          </a:blip>
          <a:srcRect/>
          <a:stretch/>
        </p:blipFill>
        <p:spPr>
          <a:xfrm>
            <a:off x="8810943" y="4243356"/>
            <a:ext cx="1440000" cy="1440000"/>
          </a:xfrm>
          <a:prstGeom prst="rect">
            <a:avLst/>
          </a:prstGeom>
          <a:noFill/>
          <a:ln>
            <a:noFill/>
          </a:ln>
        </p:spPr>
      </p:pic>
      <p:pic>
        <p:nvPicPr>
          <p:cNvPr id="1970" name="Google Shape;1970;p9"/>
          <p:cNvPicPr preferRelativeResize="0"/>
          <p:nvPr/>
        </p:nvPicPr>
        <p:blipFill rotWithShape="1">
          <a:blip r:embed="rId7">
            <a:alphaModFix/>
          </a:blip>
          <a:srcRect/>
          <a:stretch/>
        </p:blipFill>
        <p:spPr>
          <a:xfrm>
            <a:off x="1602899" y="4243356"/>
            <a:ext cx="1440000" cy="1440000"/>
          </a:xfrm>
          <a:prstGeom prst="rect">
            <a:avLst/>
          </a:prstGeom>
          <a:noFill/>
          <a:ln>
            <a:noFill/>
          </a:ln>
        </p:spPr>
      </p:pic>
      <p:pic>
        <p:nvPicPr>
          <p:cNvPr id="1971" name="Google Shape;1971;p9"/>
          <p:cNvPicPr preferRelativeResize="0"/>
          <p:nvPr/>
        </p:nvPicPr>
        <p:blipFill rotWithShape="1">
          <a:blip r:embed="rId8">
            <a:alphaModFix/>
          </a:blip>
          <a:srcRect/>
          <a:stretch/>
        </p:blipFill>
        <p:spPr>
          <a:xfrm>
            <a:off x="5206921" y="4243356"/>
            <a:ext cx="1440000" cy="1440000"/>
          </a:xfrm>
          <a:prstGeom prst="rect">
            <a:avLst/>
          </a:prstGeom>
          <a:noFill/>
          <a:ln>
            <a:noFill/>
          </a:ln>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bg>
      <p:bgPr>
        <a:solidFill>
          <a:schemeClr val="lt1"/>
        </a:solidFill>
        <a:effectLst/>
      </p:bgPr>
    </p:bg>
    <p:spTree>
      <p:nvGrpSpPr>
        <p:cNvPr id="1" name="Shape 1975"/>
        <p:cNvGrpSpPr/>
        <p:nvPr/>
      </p:nvGrpSpPr>
      <p:grpSpPr>
        <a:xfrm>
          <a:off x="0" y="0"/>
          <a:ext cx="0" cy="0"/>
          <a:chOff x="0" y="0"/>
          <a:chExt cx="0" cy="0"/>
        </a:xfrm>
      </p:grpSpPr>
      <p:sp>
        <p:nvSpPr>
          <p:cNvPr id="1976" name="Google Shape;1976;p10"/>
          <p:cNvSpPr/>
          <p:nvPr/>
        </p:nvSpPr>
        <p:spPr>
          <a:xfrm>
            <a:off x="1" y="0"/>
            <a:ext cx="12192000" cy="3559640"/>
          </a:xfrm>
          <a:prstGeom prst="rect">
            <a:avLst/>
          </a:prstGeom>
          <a:solidFill>
            <a:schemeClr val="accent1"/>
          </a:solidFill>
          <a:ln w="25400" cap="flat" cmpd="sng">
            <a:solidFill>
              <a:srgbClr val="050D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977" name="Google Shape;1977;p10"/>
          <p:cNvSpPr txBox="1"/>
          <p:nvPr/>
        </p:nvSpPr>
        <p:spPr>
          <a:xfrm>
            <a:off x="197708" y="290384"/>
            <a:ext cx="6496519"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lt1"/>
                </a:solidFill>
                <a:latin typeface="Space Grotesk"/>
                <a:ea typeface="Space Grotesk"/>
                <a:cs typeface="Space Grotesk"/>
                <a:sym typeface="Space Grotesk"/>
              </a:rPr>
              <a:t>Cross cutting concern icons</a:t>
            </a:r>
            <a:endParaRPr sz="3200" b="1" i="0" u="none" strike="noStrike" cap="none">
              <a:solidFill>
                <a:schemeClr val="lt1"/>
              </a:solidFill>
              <a:latin typeface="Space Grotesk"/>
              <a:ea typeface="Space Grotesk"/>
              <a:cs typeface="Space Grotesk"/>
              <a:sym typeface="Space Grotesk"/>
            </a:endParaRPr>
          </a:p>
        </p:txBody>
      </p:sp>
      <p:pic>
        <p:nvPicPr>
          <p:cNvPr id="1978" name="Google Shape;1978;p10"/>
          <p:cNvPicPr preferRelativeResize="0"/>
          <p:nvPr/>
        </p:nvPicPr>
        <p:blipFill rotWithShape="1">
          <a:blip r:embed="rId3">
            <a:alphaModFix/>
          </a:blip>
          <a:srcRect/>
          <a:stretch/>
        </p:blipFill>
        <p:spPr>
          <a:xfrm>
            <a:off x="2536123" y="1645461"/>
            <a:ext cx="720000" cy="720000"/>
          </a:xfrm>
          <a:prstGeom prst="rect">
            <a:avLst/>
          </a:prstGeom>
          <a:noFill/>
          <a:ln>
            <a:noFill/>
          </a:ln>
        </p:spPr>
      </p:pic>
      <p:pic>
        <p:nvPicPr>
          <p:cNvPr id="1979" name="Google Shape;1979;p10"/>
          <p:cNvPicPr preferRelativeResize="0"/>
          <p:nvPr/>
        </p:nvPicPr>
        <p:blipFill rotWithShape="1">
          <a:blip r:embed="rId4">
            <a:alphaModFix/>
          </a:blip>
          <a:srcRect/>
          <a:stretch/>
        </p:blipFill>
        <p:spPr>
          <a:xfrm>
            <a:off x="5510130" y="1645461"/>
            <a:ext cx="720000" cy="720000"/>
          </a:xfrm>
          <a:prstGeom prst="rect">
            <a:avLst/>
          </a:prstGeom>
          <a:noFill/>
          <a:ln>
            <a:noFill/>
          </a:ln>
        </p:spPr>
      </p:pic>
      <p:pic>
        <p:nvPicPr>
          <p:cNvPr id="1980" name="Google Shape;1980;p10"/>
          <p:cNvPicPr preferRelativeResize="0"/>
          <p:nvPr/>
        </p:nvPicPr>
        <p:blipFill rotWithShape="1">
          <a:blip r:embed="rId5">
            <a:alphaModFix/>
          </a:blip>
          <a:srcRect/>
          <a:stretch/>
        </p:blipFill>
        <p:spPr>
          <a:xfrm>
            <a:off x="8484138" y="1645461"/>
            <a:ext cx="720000" cy="720000"/>
          </a:xfrm>
          <a:prstGeom prst="rect">
            <a:avLst/>
          </a:prstGeom>
          <a:noFill/>
          <a:ln>
            <a:noFill/>
          </a:ln>
        </p:spPr>
      </p:pic>
      <p:sp>
        <p:nvSpPr>
          <p:cNvPr id="1981" name="Google Shape;1981;p10"/>
          <p:cNvSpPr txBox="1"/>
          <p:nvPr/>
        </p:nvSpPr>
        <p:spPr>
          <a:xfrm>
            <a:off x="2321400" y="271342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Resiliency</a:t>
            </a:r>
            <a:endParaRPr sz="1400" b="1" i="0" u="none" strike="noStrike" cap="none">
              <a:solidFill>
                <a:schemeClr val="lt1"/>
              </a:solidFill>
              <a:latin typeface="Space Grotesk"/>
              <a:ea typeface="Space Grotesk"/>
              <a:cs typeface="Space Grotesk"/>
              <a:sym typeface="Space Grotesk"/>
            </a:endParaRPr>
          </a:p>
        </p:txBody>
      </p:sp>
      <p:sp>
        <p:nvSpPr>
          <p:cNvPr id="1982" name="Google Shape;1982;p10"/>
          <p:cNvSpPr txBox="1"/>
          <p:nvPr/>
        </p:nvSpPr>
        <p:spPr>
          <a:xfrm>
            <a:off x="5295407" y="271342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Security</a:t>
            </a:r>
            <a:endParaRPr sz="1400" b="1" i="0" u="none" strike="noStrike" cap="none">
              <a:solidFill>
                <a:schemeClr val="lt1"/>
              </a:solidFill>
              <a:latin typeface="Space Grotesk"/>
              <a:ea typeface="Space Grotesk"/>
              <a:cs typeface="Space Grotesk"/>
              <a:sym typeface="Space Grotesk"/>
            </a:endParaRPr>
          </a:p>
        </p:txBody>
      </p:sp>
      <p:sp>
        <p:nvSpPr>
          <p:cNvPr id="1983" name="Google Shape;1983;p10"/>
          <p:cNvSpPr txBox="1"/>
          <p:nvPr/>
        </p:nvSpPr>
        <p:spPr>
          <a:xfrm>
            <a:off x="8052003" y="2713421"/>
            <a:ext cx="158427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Observability</a:t>
            </a:r>
            <a:endParaRPr sz="1400" b="1" i="0" u="none" strike="noStrike" cap="none">
              <a:solidFill>
                <a:schemeClr val="lt1"/>
              </a:solidFill>
              <a:latin typeface="Space Grotesk"/>
              <a:ea typeface="Space Grotesk"/>
              <a:cs typeface="Space Grotesk"/>
              <a:sym typeface="Space Grotesk"/>
            </a:endParaRPr>
          </a:p>
        </p:txBody>
      </p:sp>
      <p:pic>
        <p:nvPicPr>
          <p:cNvPr id="1984" name="Google Shape;1984;p10"/>
          <p:cNvPicPr preferRelativeResize="0"/>
          <p:nvPr/>
        </p:nvPicPr>
        <p:blipFill rotWithShape="1">
          <a:blip r:embed="rId6">
            <a:alphaModFix/>
          </a:blip>
          <a:srcRect/>
          <a:stretch/>
        </p:blipFill>
        <p:spPr>
          <a:xfrm>
            <a:off x="2536123" y="4677942"/>
            <a:ext cx="720000" cy="720000"/>
          </a:xfrm>
          <a:prstGeom prst="rect">
            <a:avLst/>
          </a:prstGeom>
          <a:noFill/>
          <a:ln>
            <a:noFill/>
          </a:ln>
        </p:spPr>
      </p:pic>
      <p:pic>
        <p:nvPicPr>
          <p:cNvPr id="1985" name="Google Shape;1985;p10"/>
          <p:cNvPicPr preferRelativeResize="0"/>
          <p:nvPr/>
        </p:nvPicPr>
        <p:blipFill rotWithShape="1">
          <a:blip r:embed="rId7">
            <a:alphaModFix/>
          </a:blip>
          <a:srcRect/>
          <a:stretch/>
        </p:blipFill>
        <p:spPr>
          <a:xfrm>
            <a:off x="5521959" y="4677942"/>
            <a:ext cx="720000" cy="720000"/>
          </a:xfrm>
          <a:prstGeom prst="rect">
            <a:avLst/>
          </a:prstGeom>
          <a:noFill/>
          <a:ln>
            <a:noFill/>
          </a:ln>
        </p:spPr>
      </p:pic>
      <p:pic>
        <p:nvPicPr>
          <p:cNvPr id="1986" name="Google Shape;1986;p10"/>
          <p:cNvPicPr preferRelativeResize="0"/>
          <p:nvPr/>
        </p:nvPicPr>
        <p:blipFill rotWithShape="1">
          <a:blip r:embed="rId8">
            <a:alphaModFix/>
          </a:blip>
          <a:srcRect/>
          <a:stretch/>
        </p:blipFill>
        <p:spPr>
          <a:xfrm>
            <a:off x="8484138" y="4677942"/>
            <a:ext cx="720000" cy="720000"/>
          </a:xfrm>
          <a:prstGeom prst="rect">
            <a:avLst/>
          </a:prstGeom>
          <a:noFill/>
          <a:ln>
            <a:noFill/>
          </a:ln>
        </p:spPr>
      </p:pic>
      <p:sp>
        <p:nvSpPr>
          <p:cNvPr id="1987" name="Google Shape;1987;p10"/>
          <p:cNvSpPr txBox="1"/>
          <p:nvPr/>
        </p:nvSpPr>
        <p:spPr>
          <a:xfrm>
            <a:off x="2321400" y="5734578"/>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Resiliency</a:t>
            </a:r>
            <a:endParaRPr sz="1400" b="1" i="0" u="none" strike="noStrike" cap="none">
              <a:solidFill>
                <a:schemeClr val="dk1"/>
              </a:solidFill>
              <a:latin typeface="Space Grotesk"/>
              <a:ea typeface="Space Grotesk"/>
              <a:cs typeface="Space Grotesk"/>
              <a:sym typeface="Space Grotesk"/>
            </a:endParaRPr>
          </a:p>
        </p:txBody>
      </p:sp>
      <p:sp>
        <p:nvSpPr>
          <p:cNvPr id="1988" name="Google Shape;1988;p10"/>
          <p:cNvSpPr txBox="1"/>
          <p:nvPr/>
        </p:nvSpPr>
        <p:spPr>
          <a:xfrm>
            <a:off x="5295407" y="5734578"/>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Security</a:t>
            </a:r>
            <a:endParaRPr sz="1400" b="1" i="0" u="none" strike="noStrike" cap="none">
              <a:solidFill>
                <a:schemeClr val="dk1"/>
              </a:solidFill>
              <a:latin typeface="Space Grotesk"/>
              <a:ea typeface="Space Grotesk"/>
              <a:cs typeface="Space Grotesk"/>
              <a:sym typeface="Space Grotesk"/>
            </a:endParaRPr>
          </a:p>
        </p:txBody>
      </p:sp>
      <p:sp>
        <p:nvSpPr>
          <p:cNvPr id="1989" name="Google Shape;1989;p10"/>
          <p:cNvSpPr txBox="1"/>
          <p:nvPr/>
        </p:nvSpPr>
        <p:spPr>
          <a:xfrm>
            <a:off x="8052003" y="5734578"/>
            <a:ext cx="158427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Observability</a:t>
            </a:r>
            <a:endParaRPr sz="1400" b="1"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Shape 1993"/>
        <p:cNvGrpSpPr/>
        <p:nvPr/>
      </p:nvGrpSpPr>
      <p:grpSpPr>
        <a:xfrm>
          <a:off x="0" y="0"/>
          <a:ext cx="0" cy="0"/>
          <a:chOff x="0" y="0"/>
          <a:chExt cx="0" cy="0"/>
        </a:xfrm>
      </p:grpSpPr>
      <p:sp>
        <p:nvSpPr>
          <p:cNvPr id="1994" name="Google Shape;1994;p11"/>
          <p:cNvSpPr txBox="1"/>
          <p:nvPr/>
        </p:nvSpPr>
        <p:spPr>
          <a:xfrm>
            <a:off x="3098485" y="1990147"/>
            <a:ext cx="140775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arrow label</a:t>
            </a:r>
            <a:endParaRPr sz="1400" b="0" i="0" u="none" strike="noStrike" cap="none">
              <a:solidFill>
                <a:srgbClr val="121C29"/>
              </a:solidFill>
              <a:latin typeface="Space Grotesk"/>
              <a:ea typeface="Space Grotesk"/>
              <a:cs typeface="Space Grotesk"/>
              <a:sym typeface="Space Grotesk"/>
            </a:endParaRPr>
          </a:p>
        </p:txBody>
      </p:sp>
      <p:sp>
        <p:nvSpPr>
          <p:cNvPr id="1995" name="Google Shape;1995;p11"/>
          <p:cNvSpPr txBox="1"/>
          <p:nvPr/>
        </p:nvSpPr>
        <p:spPr>
          <a:xfrm>
            <a:off x="6722680" y="1990147"/>
            <a:ext cx="140775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AAAAAA"/>
                </a:solidFill>
                <a:latin typeface="Space Grotesk"/>
                <a:ea typeface="Space Grotesk"/>
                <a:cs typeface="Space Grotesk"/>
                <a:sym typeface="Space Grotesk"/>
              </a:rPr>
              <a:t>arrow label</a:t>
            </a:r>
            <a:endParaRPr sz="1400" b="0" i="0" u="none" strike="noStrike" cap="none">
              <a:solidFill>
                <a:srgbClr val="AAAAAA"/>
              </a:solidFill>
              <a:latin typeface="Space Grotesk"/>
              <a:ea typeface="Space Grotesk"/>
              <a:cs typeface="Space Grotesk"/>
              <a:sym typeface="Space Grotesk"/>
            </a:endParaRPr>
          </a:p>
        </p:txBody>
      </p:sp>
      <p:cxnSp>
        <p:nvCxnSpPr>
          <p:cNvPr id="1996" name="Google Shape;1996;p11"/>
          <p:cNvCxnSpPr/>
          <p:nvPr/>
        </p:nvCxnSpPr>
        <p:spPr>
          <a:xfrm>
            <a:off x="2392395" y="2739114"/>
            <a:ext cx="2940908" cy="0"/>
          </a:xfrm>
          <a:prstGeom prst="straightConnector1">
            <a:avLst/>
          </a:prstGeom>
          <a:noFill/>
          <a:ln w="25400" cap="flat" cmpd="sng">
            <a:solidFill>
              <a:schemeClr val="dk1"/>
            </a:solidFill>
            <a:prstDash val="solid"/>
            <a:miter lim="800000"/>
            <a:headEnd type="none" w="sm" len="sm"/>
            <a:tailEnd type="triangle" w="lg" len="lg"/>
          </a:ln>
        </p:spPr>
      </p:cxnSp>
      <p:cxnSp>
        <p:nvCxnSpPr>
          <p:cNvPr id="1997" name="Google Shape;1997;p11"/>
          <p:cNvCxnSpPr/>
          <p:nvPr/>
        </p:nvCxnSpPr>
        <p:spPr>
          <a:xfrm>
            <a:off x="5799195" y="2757828"/>
            <a:ext cx="2940908" cy="0"/>
          </a:xfrm>
          <a:prstGeom prst="straightConnector1">
            <a:avLst/>
          </a:prstGeom>
          <a:noFill/>
          <a:ln w="25400" cap="flat" cmpd="sng">
            <a:solidFill>
              <a:srgbClr val="AAAAAA"/>
            </a:solidFill>
            <a:prstDash val="solid"/>
            <a:miter lim="800000"/>
            <a:headEnd type="none" w="sm" len="sm"/>
            <a:tailEnd type="triangle" w="lg" len="lg"/>
          </a:ln>
        </p:spPr>
      </p:cxnSp>
      <p:cxnSp>
        <p:nvCxnSpPr>
          <p:cNvPr id="1998" name="Google Shape;1998;p11"/>
          <p:cNvCxnSpPr/>
          <p:nvPr/>
        </p:nvCxnSpPr>
        <p:spPr>
          <a:xfrm>
            <a:off x="2392395" y="3746920"/>
            <a:ext cx="2940908" cy="0"/>
          </a:xfrm>
          <a:prstGeom prst="straightConnector1">
            <a:avLst/>
          </a:prstGeom>
          <a:noFill/>
          <a:ln w="25400" cap="flat" cmpd="sng">
            <a:solidFill>
              <a:schemeClr val="dk1"/>
            </a:solidFill>
            <a:prstDash val="dash"/>
            <a:miter lim="800000"/>
            <a:headEnd type="none" w="sm" len="sm"/>
            <a:tailEnd type="triangle" w="lg" len="lg"/>
          </a:ln>
        </p:spPr>
      </p:cxnSp>
      <p:cxnSp>
        <p:nvCxnSpPr>
          <p:cNvPr id="1999" name="Google Shape;1999;p11"/>
          <p:cNvCxnSpPr/>
          <p:nvPr/>
        </p:nvCxnSpPr>
        <p:spPr>
          <a:xfrm>
            <a:off x="5799195" y="3715040"/>
            <a:ext cx="2940908" cy="0"/>
          </a:xfrm>
          <a:prstGeom prst="straightConnector1">
            <a:avLst/>
          </a:prstGeom>
          <a:noFill/>
          <a:ln w="25400" cap="flat" cmpd="sng">
            <a:solidFill>
              <a:srgbClr val="AAAAAA"/>
            </a:solidFill>
            <a:prstDash val="dash"/>
            <a:miter lim="800000"/>
            <a:headEnd type="none" w="sm" len="sm"/>
            <a:tailEnd type="triangle" w="lg" len="lg"/>
          </a:ln>
        </p:spPr>
      </p:cxn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Shape 2003"/>
        <p:cNvGrpSpPr/>
        <p:nvPr/>
      </p:nvGrpSpPr>
      <p:grpSpPr>
        <a:xfrm>
          <a:off x="0" y="0"/>
          <a:ext cx="0" cy="0"/>
          <a:chOff x="0" y="0"/>
          <a:chExt cx="0" cy="0"/>
        </a:xfrm>
      </p:grpSpPr>
      <p:pic>
        <p:nvPicPr>
          <p:cNvPr id="2004" name="Google Shape;2004;p12"/>
          <p:cNvPicPr preferRelativeResize="0"/>
          <p:nvPr/>
        </p:nvPicPr>
        <p:blipFill rotWithShape="1">
          <a:blip r:embed="rId3">
            <a:alphaModFix/>
          </a:blip>
          <a:srcRect/>
          <a:stretch/>
        </p:blipFill>
        <p:spPr>
          <a:xfrm>
            <a:off x="6219825" y="1807848"/>
            <a:ext cx="1071570" cy="1071570"/>
          </a:xfrm>
          <a:prstGeom prst="rect">
            <a:avLst/>
          </a:prstGeom>
          <a:noFill/>
          <a:ln>
            <a:noFill/>
          </a:ln>
        </p:spPr>
      </p:pic>
      <p:pic>
        <p:nvPicPr>
          <p:cNvPr id="2005" name="Google Shape;2005;p12"/>
          <p:cNvPicPr preferRelativeResize="0"/>
          <p:nvPr/>
        </p:nvPicPr>
        <p:blipFill rotWithShape="1">
          <a:blip r:embed="rId4">
            <a:alphaModFix/>
          </a:blip>
          <a:srcRect/>
          <a:stretch/>
        </p:blipFill>
        <p:spPr>
          <a:xfrm>
            <a:off x="8874920" y="2188848"/>
            <a:ext cx="1714513" cy="500066"/>
          </a:xfrm>
          <a:prstGeom prst="rect">
            <a:avLst/>
          </a:prstGeom>
          <a:noFill/>
          <a:ln>
            <a:noFill/>
          </a:ln>
        </p:spPr>
      </p:pic>
      <p:pic>
        <p:nvPicPr>
          <p:cNvPr id="2006" name="Google Shape;2006;p12"/>
          <p:cNvPicPr preferRelativeResize="0"/>
          <p:nvPr/>
        </p:nvPicPr>
        <p:blipFill rotWithShape="1">
          <a:blip r:embed="rId5">
            <a:alphaModFix/>
          </a:blip>
          <a:srcRect/>
          <a:stretch/>
        </p:blipFill>
        <p:spPr>
          <a:xfrm>
            <a:off x="909639" y="1807848"/>
            <a:ext cx="1071570" cy="1071570"/>
          </a:xfrm>
          <a:prstGeom prst="rect">
            <a:avLst/>
          </a:prstGeom>
          <a:noFill/>
          <a:ln>
            <a:noFill/>
          </a:ln>
        </p:spPr>
      </p:pic>
      <p:pic>
        <p:nvPicPr>
          <p:cNvPr id="2007" name="Google Shape;2007;p12"/>
          <p:cNvPicPr preferRelativeResize="0"/>
          <p:nvPr/>
        </p:nvPicPr>
        <p:blipFill rotWithShape="1">
          <a:blip r:embed="rId6">
            <a:alphaModFix/>
          </a:blip>
          <a:srcRect/>
          <a:stretch/>
        </p:blipFill>
        <p:spPr>
          <a:xfrm>
            <a:off x="3564732" y="1807848"/>
            <a:ext cx="1071570" cy="1071570"/>
          </a:xfrm>
          <a:prstGeom prst="rect">
            <a:avLst/>
          </a:prstGeom>
          <a:noFill/>
          <a:ln>
            <a:noFill/>
          </a:ln>
        </p:spPr>
      </p:pic>
      <p:pic>
        <p:nvPicPr>
          <p:cNvPr id="2008" name="Google Shape;2008;p12"/>
          <p:cNvPicPr preferRelativeResize="0"/>
          <p:nvPr/>
        </p:nvPicPr>
        <p:blipFill rotWithShape="1">
          <a:blip r:embed="rId7">
            <a:alphaModFix/>
          </a:blip>
          <a:srcRect/>
          <a:stretch/>
        </p:blipFill>
        <p:spPr>
          <a:xfrm>
            <a:off x="3646620" y="4002404"/>
            <a:ext cx="1071563" cy="1071563"/>
          </a:xfrm>
          <a:prstGeom prst="rect">
            <a:avLst/>
          </a:prstGeom>
          <a:noFill/>
          <a:ln>
            <a:noFill/>
          </a:ln>
        </p:spPr>
      </p:pic>
      <p:pic>
        <p:nvPicPr>
          <p:cNvPr id="2009" name="Google Shape;2009;p12"/>
          <p:cNvPicPr preferRelativeResize="0"/>
          <p:nvPr/>
        </p:nvPicPr>
        <p:blipFill rotWithShape="1">
          <a:blip r:embed="rId8">
            <a:alphaModFix/>
          </a:blip>
          <a:srcRect/>
          <a:stretch/>
        </p:blipFill>
        <p:spPr>
          <a:xfrm>
            <a:off x="991527" y="4002404"/>
            <a:ext cx="1071563" cy="1071563"/>
          </a:xfrm>
          <a:prstGeom prst="rect">
            <a:avLst/>
          </a:prstGeom>
          <a:noFill/>
          <a:ln>
            <a:noFill/>
          </a:ln>
        </p:spPr>
      </p:pic>
      <p:pic>
        <p:nvPicPr>
          <p:cNvPr id="2010" name="Google Shape;2010;p12"/>
          <p:cNvPicPr preferRelativeResize="0"/>
          <p:nvPr/>
        </p:nvPicPr>
        <p:blipFill rotWithShape="1">
          <a:blip r:embed="rId9">
            <a:alphaModFix/>
          </a:blip>
          <a:srcRect/>
          <a:stretch/>
        </p:blipFill>
        <p:spPr>
          <a:xfrm>
            <a:off x="6301713" y="4002404"/>
            <a:ext cx="1071563" cy="1071563"/>
          </a:xfrm>
          <a:prstGeom prst="rect">
            <a:avLst/>
          </a:prstGeom>
          <a:noFill/>
          <a:ln>
            <a:noFill/>
          </a:ln>
        </p:spPr>
      </p:pic>
      <p:pic>
        <p:nvPicPr>
          <p:cNvPr id="2011" name="Google Shape;2011;p12"/>
          <p:cNvPicPr preferRelativeResize="0"/>
          <p:nvPr/>
        </p:nvPicPr>
        <p:blipFill rotWithShape="1">
          <a:blip r:embed="rId10">
            <a:alphaModFix/>
          </a:blip>
          <a:srcRect/>
          <a:stretch/>
        </p:blipFill>
        <p:spPr>
          <a:xfrm>
            <a:off x="8956806" y="4479933"/>
            <a:ext cx="1714500" cy="500063"/>
          </a:xfrm>
          <a:prstGeom prst="rect">
            <a:avLst/>
          </a:prstGeom>
          <a:noFill/>
          <a:ln>
            <a:noFill/>
          </a:ln>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Shape 2015"/>
        <p:cNvGrpSpPr/>
        <p:nvPr/>
      </p:nvGrpSpPr>
      <p:grpSpPr>
        <a:xfrm>
          <a:off x="0" y="0"/>
          <a:ext cx="0" cy="0"/>
          <a:chOff x="0" y="0"/>
          <a:chExt cx="0" cy="0"/>
        </a:xfrm>
      </p:grpSpPr>
      <p:pic>
        <p:nvPicPr>
          <p:cNvPr id="2016" name="Google Shape;2016;p13"/>
          <p:cNvPicPr preferRelativeResize="0"/>
          <p:nvPr/>
        </p:nvPicPr>
        <p:blipFill rotWithShape="1">
          <a:blip r:embed="rId3">
            <a:alphaModFix/>
          </a:blip>
          <a:srcRect/>
          <a:stretch/>
        </p:blipFill>
        <p:spPr>
          <a:xfrm>
            <a:off x="5044679" y="2238375"/>
            <a:ext cx="1440000" cy="1440000"/>
          </a:xfrm>
          <a:prstGeom prst="rect">
            <a:avLst/>
          </a:prstGeom>
          <a:noFill/>
          <a:ln>
            <a:noFill/>
          </a:ln>
        </p:spPr>
      </p:pic>
      <p:pic>
        <p:nvPicPr>
          <p:cNvPr id="2017" name="Google Shape;2017;p13"/>
          <p:cNvPicPr preferRelativeResize="0"/>
          <p:nvPr/>
        </p:nvPicPr>
        <p:blipFill rotWithShape="1">
          <a:blip r:embed="rId4">
            <a:alphaModFix/>
          </a:blip>
          <a:srcRect/>
          <a:stretch/>
        </p:blipFill>
        <p:spPr>
          <a:xfrm>
            <a:off x="1626394" y="2238375"/>
            <a:ext cx="1440000" cy="1440000"/>
          </a:xfrm>
          <a:prstGeom prst="rect">
            <a:avLst/>
          </a:prstGeom>
          <a:noFill/>
          <a:ln>
            <a:noFill/>
          </a:ln>
        </p:spPr>
      </p:pic>
      <p:pic>
        <p:nvPicPr>
          <p:cNvPr id="2018" name="Google Shape;2018;p13"/>
          <p:cNvPicPr preferRelativeResize="0"/>
          <p:nvPr/>
        </p:nvPicPr>
        <p:blipFill rotWithShape="1">
          <a:blip r:embed="rId5">
            <a:alphaModFix/>
          </a:blip>
          <a:srcRect/>
          <a:stretch/>
        </p:blipFill>
        <p:spPr>
          <a:xfrm>
            <a:off x="8462963" y="2238375"/>
            <a:ext cx="1440000" cy="1440000"/>
          </a:xfrm>
          <a:prstGeom prst="rect">
            <a:avLst/>
          </a:prstGeom>
          <a:noFill/>
          <a:ln>
            <a:noFill/>
          </a:ln>
        </p:spPr>
      </p:pic>
      <p:sp>
        <p:nvSpPr>
          <p:cNvPr id="2019" name="Google Shape;2019;p13"/>
          <p:cNvSpPr txBox="1"/>
          <p:nvPr/>
        </p:nvSpPr>
        <p:spPr>
          <a:xfrm>
            <a:off x="197708" y="290384"/>
            <a:ext cx="189507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Sidecars</a:t>
            </a:r>
            <a:endParaRPr sz="3200" b="1"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Shape 2023"/>
        <p:cNvGrpSpPr/>
        <p:nvPr/>
      </p:nvGrpSpPr>
      <p:grpSpPr>
        <a:xfrm>
          <a:off x="0" y="0"/>
          <a:ext cx="0" cy="0"/>
          <a:chOff x="0" y="0"/>
          <a:chExt cx="0" cy="0"/>
        </a:xfrm>
      </p:grpSpPr>
      <p:sp>
        <p:nvSpPr>
          <p:cNvPr id="2024" name="Google Shape;2024;p121"/>
          <p:cNvSpPr txBox="1"/>
          <p:nvPr/>
        </p:nvSpPr>
        <p:spPr>
          <a:xfrm>
            <a:off x="197708" y="290384"/>
            <a:ext cx="3329263"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Dapr services</a:t>
            </a:r>
            <a:endParaRPr sz="3200" b="1" i="0" u="none" strike="noStrike" cap="none">
              <a:solidFill>
                <a:schemeClr val="dk1"/>
              </a:solidFill>
              <a:latin typeface="Space Grotesk"/>
              <a:ea typeface="Space Grotesk"/>
              <a:cs typeface="Space Grotesk"/>
              <a:sym typeface="Space Grotesk"/>
            </a:endParaRPr>
          </a:p>
        </p:txBody>
      </p:sp>
      <p:grpSp>
        <p:nvGrpSpPr>
          <p:cNvPr id="2025" name="Google Shape;2025;p121"/>
          <p:cNvGrpSpPr/>
          <p:nvPr/>
        </p:nvGrpSpPr>
        <p:grpSpPr>
          <a:xfrm>
            <a:off x="2517478" y="2709000"/>
            <a:ext cx="1440000" cy="1440000"/>
            <a:chOff x="1255662" y="2484650"/>
            <a:chExt cx="1440000" cy="1440000"/>
          </a:xfrm>
        </p:grpSpPr>
        <p:grpSp>
          <p:nvGrpSpPr>
            <p:cNvPr id="2026" name="Google Shape;2026;p121"/>
            <p:cNvGrpSpPr/>
            <p:nvPr/>
          </p:nvGrpSpPr>
          <p:grpSpPr>
            <a:xfrm>
              <a:off x="1255662" y="2484650"/>
              <a:ext cx="1440000" cy="1440000"/>
              <a:chOff x="1180035" y="5028470"/>
              <a:chExt cx="1440000" cy="1440000"/>
            </a:xfrm>
          </p:grpSpPr>
          <p:pic>
            <p:nvPicPr>
              <p:cNvPr id="2027" name="Google Shape;2027;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28" name="Google Shape;2028;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placement</a:t>
                </a:r>
                <a:endParaRPr sz="1200" b="0" i="0" u="none" strike="noStrike" cap="none">
                  <a:solidFill>
                    <a:srgbClr val="121C29"/>
                  </a:solidFill>
                  <a:latin typeface="Space Grotesk"/>
                  <a:ea typeface="Space Grotesk"/>
                  <a:cs typeface="Space Grotesk"/>
                  <a:sym typeface="Space Grotesk"/>
                </a:endParaRPr>
              </a:p>
            </p:txBody>
          </p:sp>
        </p:grpSp>
        <p:pic>
          <p:nvPicPr>
            <p:cNvPr id="2029" name="Google Shape;2029;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30" name="Google Shape;2030;p121"/>
          <p:cNvGrpSpPr/>
          <p:nvPr/>
        </p:nvGrpSpPr>
        <p:grpSpPr>
          <a:xfrm>
            <a:off x="4354299" y="2694342"/>
            <a:ext cx="1440000" cy="1440000"/>
            <a:chOff x="1255662" y="2484650"/>
            <a:chExt cx="1440000" cy="1440000"/>
          </a:xfrm>
        </p:grpSpPr>
        <p:grpSp>
          <p:nvGrpSpPr>
            <p:cNvPr id="2031" name="Google Shape;2031;p121"/>
            <p:cNvGrpSpPr/>
            <p:nvPr/>
          </p:nvGrpSpPr>
          <p:grpSpPr>
            <a:xfrm>
              <a:off x="1255662" y="2484650"/>
              <a:ext cx="1440000" cy="1440000"/>
              <a:chOff x="1180035" y="5028470"/>
              <a:chExt cx="1440000" cy="1440000"/>
            </a:xfrm>
          </p:grpSpPr>
          <p:pic>
            <p:nvPicPr>
              <p:cNvPr id="2032" name="Google Shape;2032;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33" name="Google Shape;2033;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sentry</a:t>
                </a:r>
                <a:endParaRPr sz="1200" b="0" i="0" u="none" strike="noStrike" cap="none">
                  <a:solidFill>
                    <a:srgbClr val="121C29"/>
                  </a:solidFill>
                  <a:latin typeface="Space Grotesk"/>
                  <a:ea typeface="Space Grotesk"/>
                  <a:cs typeface="Space Grotesk"/>
                  <a:sym typeface="Space Grotesk"/>
                </a:endParaRPr>
              </a:p>
            </p:txBody>
          </p:sp>
        </p:grpSp>
        <p:pic>
          <p:nvPicPr>
            <p:cNvPr id="2034" name="Google Shape;2034;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35" name="Google Shape;2035;p121"/>
          <p:cNvGrpSpPr/>
          <p:nvPr/>
        </p:nvGrpSpPr>
        <p:grpSpPr>
          <a:xfrm>
            <a:off x="6191120" y="2714072"/>
            <a:ext cx="1440000" cy="1440000"/>
            <a:chOff x="1255662" y="2484650"/>
            <a:chExt cx="1440000" cy="1440000"/>
          </a:xfrm>
        </p:grpSpPr>
        <p:grpSp>
          <p:nvGrpSpPr>
            <p:cNvPr id="2036" name="Google Shape;2036;p121"/>
            <p:cNvGrpSpPr/>
            <p:nvPr/>
          </p:nvGrpSpPr>
          <p:grpSpPr>
            <a:xfrm>
              <a:off x="1255662" y="2484650"/>
              <a:ext cx="1440000" cy="1440000"/>
              <a:chOff x="1180035" y="5028470"/>
              <a:chExt cx="1440000" cy="1440000"/>
            </a:xfrm>
          </p:grpSpPr>
          <p:pic>
            <p:nvPicPr>
              <p:cNvPr id="2037" name="Google Shape;2037;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38" name="Google Shape;2038;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injector</a:t>
                </a:r>
                <a:endParaRPr sz="1200" b="0" i="0" u="none" strike="noStrike" cap="none">
                  <a:solidFill>
                    <a:srgbClr val="121C29"/>
                  </a:solidFill>
                  <a:latin typeface="Space Grotesk"/>
                  <a:ea typeface="Space Grotesk"/>
                  <a:cs typeface="Space Grotesk"/>
                  <a:sym typeface="Space Grotesk"/>
                </a:endParaRPr>
              </a:p>
            </p:txBody>
          </p:sp>
        </p:grpSp>
        <p:pic>
          <p:nvPicPr>
            <p:cNvPr id="2039" name="Google Shape;2039;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40" name="Google Shape;2040;p121"/>
          <p:cNvGrpSpPr/>
          <p:nvPr/>
        </p:nvGrpSpPr>
        <p:grpSpPr>
          <a:xfrm>
            <a:off x="8027941" y="2709000"/>
            <a:ext cx="1440000" cy="1440000"/>
            <a:chOff x="1255662" y="2484650"/>
            <a:chExt cx="1440000" cy="1440000"/>
          </a:xfrm>
        </p:grpSpPr>
        <p:grpSp>
          <p:nvGrpSpPr>
            <p:cNvPr id="2041" name="Google Shape;2041;p121"/>
            <p:cNvGrpSpPr/>
            <p:nvPr/>
          </p:nvGrpSpPr>
          <p:grpSpPr>
            <a:xfrm>
              <a:off x="1255662" y="2484650"/>
              <a:ext cx="1440000" cy="1440000"/>
              <a:chOff x="1180035" y="5028470"/>
              <a:chExt cx="1440000" cy="1440000"/>
            </a:xfrm>
          </p:grpSpPr>
          <p:pic>
            <p:nvPicPr>
              <p:cNvPr id="2042" name="Google Shape;2042;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43" name="Google Shape;2043;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operator</a:t>
                </a:r>
                <a:endParaRPr sz="1200" b="0" i="0" u="none" strike="noStrike" cap="none">
                  <a:solidFill>
                    <a:srgbClr val="121C29"/>
                  </a:solidFill>
                  <a:latin typeface="Space Grotesk"/>
                  <a:ea typeface="Space Grotesk"/>
                  <a:cs typeface="Space Grotesk"/>
                  <a:sym typeface="Space Grotesk"/>
                </a:endParaRPr>
              </a:p>
            </p:txBody>
          </p:sp>
        </p:grpSp>
        <p:pic>
          <p:nvPicPr>
            <p:cNvPr id="2044" name="Google Shape;2044;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Shape 2048"/>
        <p:cNvGrpSpPr/>
        <p:nvPr/>
      </p:nvGrpSpPr>
      <p:grpSpPr>
        <a:xfrm>
          <a:off x="0" y="0"/>
          <a:ext cx="0" cy="0"/>
          <a:chOff x="0" y="0"/>
          <a:chExt cx="0" cy="0"/>
        </a:xfrm>
      </p:grpSpPr>
      <p:sp>
        <p:nvSpPr>
          <p:cNvPr id="2049" name="Google Shape;2049;p14"/>
          <p:cNvSpPr/>
          <p:nvPr/>
        </p:nvSpPr>
        <p:spPr>
          <a:xfrm>
            <a:off x="6096000" y="0"/>
            <a:ext cx="6096000" cy="6858000"/>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2050" name="Google Shape;2050;p14"/>
          <p:cNvSpPr txBox="1"/>
          <p:nvPr/>
        </p:nvSpPr>
        <p:spPr>
          <a:xfrm>
            <a:off x="197708" y="290384"/>
            <a:ext cx="117211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Logo</a:t>
            </a:r>
            <a:endParaRPr sz="3200" b="1" i="0" u="none" strike="noStrike" cap="none">
              <a:solidFill>
                <a:schemeClr val="dk1"/>
              </a:solidFill>
              <a:latin typeface="Space Grotesk"/>
              <a:ea typeface="Space Grotesk"/>
              <a:cs typeface="Space Grotesk"/>
              <a:sym typeface="Space Grotesk"/>
            </a:endParaRPr>
          </a:p>
        </p:txBody>
      </p:sp>
      <p:pic>
        <p:nvPicPr>
          <p:cNvPr id="2051" name="Google Shape;2051;p14"/>
          <p:cNvPicPr preferRelativeResize="0"/>
          <p:nvPr/>
        </p:nvPicPr>
        <p:blipFill rotWithShape="1">
          <a:blip r:embed="rId3">
            <a:alphaModFix/>
          </a:blip>
          <a:srcRect/>
          <a:stretch/>
        </p:blipFill>
        <p:spPr>
          <a:xfrm>
            <a:off x="8220075" y="2867025"/>
            <a:ext cx="1847850" cy="1123950"/>
          </a:xfrm>
          <a:prstGeom prst="rect">
            <a:avLst/>
          </a:prstGeom>
          <a:noFill/>
          <a:ln>
            <a:noFill/>
          </a:ln>
        </p:spPr>
      </p:pic>
      <p:pic>
        <p:nvPicPr>
          <p:cNvPr id="2052" name="Google Shape;2052;p14"/>
          <p:cNvPicPr preferRelativeResize="0"/>
          <p:nvPr/>
        </p:nvPicPr>
        <p:blipFill rotWithShape="1">
          <a:blip r:embed="rId4">
            <a:alphaModFix/>
          </a:blip>
          <a:srcRect/>
          <a:stretch/>
        </p:blipFill>
        <p:spPr>
          <a:xfrm>
            <a:off x="2025675" y="2867025"/>
            <a:ext cx="1847850" cy="11239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Shape 227"/>
        <p:cNvGrpSpPr/>
        <p:nvPr/>
      </p:nvGrpSpPr>
      <p:grpSpPr>
        <a:xfrm>
          <a:off x="0" y="0"/>
          <a:ext cx="0" cy="0"/>
          <a:chOff x="0" y="0"/>
          <a:chExt cx="0" cy="0"/>
        </a:xfrm>
      </p:grpSpPr>
      <p:sp>
        <p:nvSpPr>
          <p:cNvPr id="228" name="Google Shape;228;p3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State of enterprise developers</a:t>
            </a:r>
            <a:endParaRPr/>
          </a:p>
        </p:txBody>
      </p:sp>
      <p:grpSp>
        <p:nvGrpSpPr>
          <p:cNvPr id="229" name="Google Shape;229;p33"/>
          <p:cNvGrpSpPr/>
          <p:nvPr/>
        </p:nvGrpSpPr>
        <p:grpSpPr>
          <a:xfrm>
            <a:off x="1545791" y="2033110"/>
            <a:ext cx="9100417" cy="3329661"/>
            <a:chOff x="1120290" y="1886080"/>
            <a:chExt cx="9100417" cy="3329661"/>
          </a:xfrm>
        </p:grpSpPr>
        <p:sp>
          <p:nvSpPr>
            <p:cNvPr id="230" name="Google Shape;230;p33"/>
            <p:cNvSpPr txBox="1"/>
            <p:nvPr/>
          </p:nvSpPr>
          <p:spPr>
            <a:xfrm>
              <a:off x="1969944" y="1886080"/>
              <a:ext cx="3086551" cy="13233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Must develop resilient, scalable, distributed apps that interact with services.</a:t>
              </a:r>
              <a:endParaRPr sz="1400" b="0" i="0" u="none" strike="noStrike" cap="none" dirty="0">
                <a:solidFill>
                  <a:srgbClr val="000000"/>
                </a:solidFill>
                <a:latin typeface="Arial"/>
                <a:ea typeface="Arial"/>
                <a:cs typeface="Arial"/>
                <a:sym typeface="Arial"/>
              </a:endParaRPr>
            </a:p>
          </p:txBody>
        </p:sp>
        <p:sp>
          <p:nvSpPr>
            <p:cNvPr id="231" name="Google Shape;231;p33"/>
            <p:cNvSpPr txBox="1"/>
            <p:nvPr/>
          </p:nvSpPr>
          <p:spPr>
            <a:xfrm>
              <a:off x="7135507" y="1886080"/>
              <a:ext cx="3085200"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Want to focus on writing code, not learning infrastructure.</a:t>
              </a:r>
              <a:endParaRPr sz="1400" b="0" i="0" u="none" strike="noStrike" cap="none">
                <a:solidFill>
                  <a:srgbClr val="000000"/>
                </a:solidFill>
                <a:latin typeface="Arial"/>
                <a:ea typeface="Arial"/>
                <a:cs typeface="Arial"/>
                <a:sym typeface="Arial"/>
              </a:endParaRPr>
            </a:p>
          </p:txBody>
        </p:sp>
        <p:sp>
          <p:nvSpPr>
            <p:cNvPr id="232" name="Google Shape;232;p33"/>
            <p:cNvSpPr txBox="1"/>
            <p:nvPr/>
          </p:nvSpPr>
          <p:spPr>
            <a:xfrm>
              <a:off x="1969943" y="3892302"/>
              <a:ext cx="3086551"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Trending toward serverless platforms with simple code to cloud pipelines.</a:t>
              </a:r>
              <a:endParaRPr sz="1400" b="0" i="0" u="none" strike="noStrike" cap="none">
                <a:solidFill>
                  <a:srgbClr val="000000"/>
                </a:solidFill>
                <a:latin typeface="Arial"/>
                <a:ea typeface="Arial"/>
                <a:cs typeface="Arial"/>
                <a:sym typeface="Arial"/>
              </a:endParaRPr>
            </a:p>
          </p:txBody>
        </p:sp>
        <p:sp>
          <p:nvSpPr>
            <p:cNvPr id="233" name="Google Shape;233;p33"/>
            <p:cNvSpPr txBox="1"/>
            <p:nvPr/>
          </p:nvSpPr>
          <p:spPr>
            <a:xfrm>
              <a:off x="7135507" y="3892301"/>
              <a:ext cx="3085200"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Use multiple languages and frameworks during development.</a:t>
              </a:r>
              <a:endParaRPr sz="1400" b="0" i="0" u="none" strike="noStrike" cap="none">
                <a:solidFill>
                  <a:srgbClr val="000000"/>
                </a:solidFill>
                <a:latin typeface="Arial"/>
                <a:ea typeface="Arial"/>
                <a:cs typeface="Arial"/>
                <a:sym typeface="Arial"/>
              </a:endParaRPr>
            </a:p>
          </p:txBody>
        </p:sp>
        <p:pic>
          <p:nvPicPr>
            <p:cNvPr id="234" name="Google Shape;234;p33"/>
            <p:cNvPicPr preferRelativeResize="0"/>
            <p:nvPr/>
          </p:nvPicPr>
          <p:blipFill rotWithShape="1">
            <a:blip r:embed="rId3">
              <a:alphaModFix/>
            </a:blip>
            <a:srcRect/>
            <a:stretch/>
          </p:blipFill>
          <p:spPr>
            <a:xfrm>
              <a:off x="6299501" y="1886080"/>
              <a:ext cx="720000" cy="720000"/>
            </a:xfrm>
            <a:prstGeom prst="rect">
              <a:avLst/>
            </a:prstGeom>
            <a:noFill/>
            <a:ln>
              <a:noFill/>
            </a:ln>
          </p:spPr>
        </p:pic>
        <p:pic>
          <p:nvPicPr>
            <p:cNvPr id="235" name="Google Shape;235;p33"/>
            <p:cNvPicPr preferRelativeResize="0"/>
            <p:nvPr/>
          </p:nvPicPr>
          <p:blipFill rotWithShape="1">
            <a:blip r:embed="rId4">
              <a:alphaModFix/>
            </a:blip>
            <a:srcRect/>
            <a:stretch/>
          </p:blipFill>
          <p:spPr>
            <a:xfrm>
              <a:off x="1120290" y="3892301"/>
              <a:ext cx="720000" cy="720000"/>
            </a:xfrm>
            <a:prstGeom prst="rect">
              <a:avLst/>
            </a:prstGeom>
            <a:noFill/>
            <a:ln>
              <a:noFill/>
            </a:ln>
          </p:spPr>
        </p:pic>
        <p:pic>
          <p:nvPicPr>
            <p:cNvPr id="236" name="Google Shape;236;p33"/>
            <p:cNvPicPr preferRelativeResize="0"/>
            <p:nvPr/>
          </p:nvPicPr>
          <p:blipFill rotWithShape="1">
            <a:blip r:embed="rId5">
              <a:alphaModFix/>
            </a:blip>
            <a:srcRect/>
            <a:stretch/>
          </p:blipFill>
          <p:spPr>
            <a:xfrm rot="5400000">
              <a:off x="1120290" y="1886080"/>
              <a:ext cx="720000" cy="720000"/>
            </a:xfrm>
            <a:prstGeom prst="rect">
              <a:avLst/>
            </a:prstGeom>
            <a:noFill/>
            <a:ln>
              <a:noFill/>
            </a:ln>
          </p:spPr>
        </p:pic>
        <p:pic>
          <p:nvPicPr>
            <p:cNvPr id="237" name="Google Shape;237;p33"/>
            <p:cNvPicPr preferRelativeResize="0"/>
            <p:nvPr/>
          </p:nvPicPr>
          <p:blipFill rotWithShape="1">
            <a:blip r:embed="rId6">
              <a:alphaModFix/>
            </a:blip>
            <a:srcRect/>
            <a:stretch/>
          </p:blipFill>
          <p:spPr>
            <a:xfrm>
              <a:off x="6299501" y="3892301"/>
              <a:ext cx="720000" cy="720000"/>
            </a:xfrm>
            <a:prstGeom prst="rect">
              <a:avLst/>
            </a:prstGeom>
            <a:noFill/>
            <a:ln>
              <a:noFill/>
            </a:ln>
          </p:spPr>
        </p:pic>
      </p:gr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Shape 2056"/>
        <p:cNvGrpSpPr/>
        <p:nvPr/>
      </p:nvGrpSpPr>
      <p:grpSpPr>
        <a:xfrm>
          <a:off x="0" y="0"/>
          <a:ext cx="0" cy="0"/>
          <a:chOff x="0" y="0"/>
          <a:chExt cx="0" cy="0"/>
        </a:xfrm>
      </p:grpSpPr>
      <p:sp>
        <p:nvSpPr>
          <p:cNvPr id="2057" name="Google Shape;2057;p15"/>
          <p:cNvSpPr txBox="1"/>
          <p:nvPr/>
        </p:nvSpPr>
        <p:spPr>
          <a:xfrm>
            <a:off x="197708" y="290384"/>
            <a:ext cx="509145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Languages and runtimes</a:t>
            </a:r>
            <a:endParaRPr sz="3200" b="1" i="0" u="none" strike="noStrike" cap="none">
              <a:solidFill>
                <a:schemeClr val="dk1"/>
              </a:solidFill>
              <a:latin typeface="Space Grotesk"/>
              <a:ea typeface="Space Grotesk"/>
              <a:cs typeface="Space Grotesk"/>
              <a:sym typeface="Space Grotesk"/>
            </a:endParaRPr>
          </a:p>
        </p:txBody>
      </p:sp>
      <p:pic>
        <p:nvPicPr>
          <p:cNvPr id="2058" name="Google Shape;2058;p15"/>
          <p:cNvPicPr preferRelativeResize="0"/>
          <p:nvPr/>
        </p:nvPicPr>
        <p:blipFill rotWithShape="1">
          <a:blip r:embed="rId3">
            <a:alphaModFix/>
          </a:blip>
          <a:srcRect/>
          <a:stretch/>
        </p:blipFill>
        <p:spPr>
          <a:xfrm>
            <a:off x="5532978" y="3412386"/>
            <a:ext cx="1038225" cy="1038225"/>
          </a:xfrm>
          <a:prstGeom prst="rect">
            <a:avLst/>
          </a:prstGeom>
          <a:noFill/>
          <a:ln>
            <a:noFill/>
          </a:ln>
        </p:spPr>
      </p:pic>
      <p:pic>
        <p:nvPicPr>
          <p:cNvPr id="2059" name="Google Shape;2059;p15"/>
          <p:cNvPicPr preferRelativeResize="0"/>
          <p:nvPr/>
        </p:nvPicPr>
        <p:blipFill rotWithShape="1">
          <a:blip r:embed="rId4">
            <a:alphaModFix/>
          </a:blip>
          <a:srcRect/>
          <a:stretch/>
        </p:blipFill>
        <p:spPr>
          <a:xfrm>
            <a:off x="1947145" y="1219199"/>
            <a:ext cx="1838325" cy="1628775"/>
          </a:xfrm>
          <a:prstGeom prst="rect">
            <a:avLst/>
          </a:prstGeom>
          <a:noFill/>
          <a:ln>
            <a:noFill/>
          </a:ln>
        </p:spPr>
      </p:pic>
      <p:pic>
        <p:nvPicPr>
          <p:cNvPr id="2060" name="Google Shape;2060;p15"/>
          <p:cNvPicPr preferRelativeResize="0"/>
          <p:nvPr/>
        </p:nvPicPr>
        <p:blipFill rotWithShape="1">
          <a:blip r:embed="rId5">
            <a:alphaModFix/>
          </a:blip>
          <a:srcRect/>
          <a:stretch/>
        </p:blipFill>
        <p:spPr>
          <a:xfrm>
            <a:off x="7445362" y="3250462"/>
            <a:ext cx="1362075" cy="1362075"/>
          </a:xfrm>
          <a:prstGeom prst="rect">
            <a:avLst/>
          </a:prstGeom>
          <a:noFill/>
          <a:ln>
            <a:noFill/>
          </a:ln>
        </p:spPr>
      </p:pic>
      <p:pic>
        <p:nvPicPr>
          <p:cNvPr id="2061" name="Google Shape;2061;p15"/>
          <p:cNvPicPr preferRelativeResize="0"/>
          <p:nvPr/>
        </p:nvPicPr>
        <p:blipFill rotWithShape="1">
          <a:blip r:embed="rId6">
            <a:alphaModFix/>
          </a:blip>
          <a:srcRect/>
          <a:stretch/>
        </p:blipFill>
        <p:spPr>
          <a:xfrm>
            <a:off x="1944870" y="2936137"/>
            <a:ext cx="2724150" cy="1676400"/>
          </a:xfrm>
          <a:prstGeom prst="rect">
            <a:avLst/>
          </a:prstGeom>
          <a:noFill/>
          <a:ln>
            <a:noFill/>
          </a:ln>
        </p:spPr>
      </p:pic>
      <p:pic>
        <p:nvPicPr>
          <p:cNvPr id="2062" name="Google Shape;2062;p15"/>
          <p:cNvPicPr preferRelativeResize="0"/>
          <p:nvPr/>
        </p:nvPicPr>
        <p:blipFill rotWithShape="1">
          <a:blip r:embed="rId7">
            <a:alphaModFix/>
          </a:blip>
          <a:srcRect/>
          <a:stretch/>
        </p:blipFill>
        <p:spPr>
          <a:xfrm>
            <a:off x="3306945" y="5145075"/>
            <a:ext cx="1952625" cy="1047750"/>
          </a:xfrm>
          <a:prstGeom prst="rect">
            <a:avLst/>
          </a:prstGeom>
          <a:noFill/>
          <a:ln>
            <a:noFill/>
          </a:ln>
        </p:spPr>
      </p:pic>
      <p:pic>
        <p:nvPicPr>
          <p:cNvPr id="2063" name="Google Shape;2063;p15"/>
          <p:cNvPicPr preferRelativeResize="0"/>
          <p:nvPr/>
        </p:nvPicPr>
        <p:blipFill rotWithShape="1">
          <a:blip r:embed="rId8">
            <a:alphaModFix/>
          </a:blip>
          <a:srcRect/>
          <a:stretch/>
        </p:blipFill>
        <p:spPr>
          <a:xfrm>
            <a:off x="4413625" y="1685925"/>
            <a:ext cx="3162300" cy="933450"/>
          </a:xfrm>
          <a:prstGeom prst="rect">
            <a:avLst/>
          </a:prstGeom>
          <a:noFill/>
          <a:ln>
            <a:noFill/>
          </a:ln>
        </p:spPr>
      </p:pic>
      <p:pic>
        <p:nvPicPr>
          <p:cNvPr id="2064" name="Google Shape;2064;p15"/>
          <p:cNvPicPr preferRelativeResize="0"/>
          <p:nvPr/>
        </p:nvPicPr>
        <p:blipFill rotWithShape="1">
          <a:blip r:embed="rId9">
            <a:alphaModFix/>
          </a:blip>
          <a:srcRect/>
          <a:stretch/>
        </p:blipFill>
        <p:spPr>
          <a:xfrm>
            <a:off x="6222900" y="4995900"/>
            <a:ext cx="1143000" cy="1143000"/>
          </a:xfrm>
          <a:prstGeom prst="rect">
            <a:avLst/>
          </a:prstGeom>
          <a:noFill/>
          <a:ln>
            <a:noFill/>
          </a:ln>
        </p:spPr>
      </p:pic>
      <p:pic>
        <p:nvPicPr>
          <p:cNvPr id="2065" name="Google Shape;2065;p15"/>
          <p:cNvPicPr preferRelativeResize="0"/>
          <p:nvPr/>
        </p:nvPicPr>
        <p:blipFill rotWithShape="1">
          <a:blip r:embed="rId10">
            <a:alphaModFix/>
          </a:blip>
          <a:srcRect/>
          <a:stretch/>
        </p:blipFill>
        <p:spPr>
          <a:xfrm>
            <a:off x="8641837" y="1447800"/>
            <a:ext cx="1038225" cy="1171575"/>
          </a:xfrm>
          <a:prstGeom prst="rect">
            <a:avLst/>
          </a:prstGeom>
          <a:noFill/>
          <a:ln>
            <a:noFill/>
          </a:ln>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Shape 2069"/>
        <p:cNvGrpSpPr/>
        <p:nvPr/>
      </p:nvGrpSpPr>
      <p:grpSpPr>
        <a:xfrm>
          <a:off x="0" y="0"/>
          <a:ext cx="0" cy="0"/>
          <a:chOff x="0" y="0"/>
          <a:chExt cx="0" cy="0"/>
        </a:xfrm>
      </p:grpSpPr>
      <p:sp>
        <p:nvSpPr>
          <p:cNvPr id="2070" name="Google Shape;2070;p74"/>
          <p:cNvSpPr txBox="1"/>
          <p:nvPr/>
        </p:nvSpPr>
        <p:spPr>
          <a:xfrm>
            <a:off x="197707" y="290384"/>
            <a:ext cx="2552317"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Misc Icons</a:t>
            </a:r>
            <a:endParaRPr sz="3200" b="1" i="0" u="none" strike="noStrike" cap="none">
              <a:solidFill>
                <a:schemeClr val="dk1"/>
              </a:solidFill>
              <a:latin typeface="Space Grotesk"/>
              <a:ea typeface="Space Grotesk"/>
              <a:cs typeface="Space Grotesk"/>
              <a:sym typeface="Space Grotesk"/>
            </a:endParaRPr>
          </a:p>
        </p:txBody>
      </p:sp>
      <p:pic>
        <p:nvPicPr>
          <p:cNvPr id="2071" name="Google Shape;2071;p74"/>
          <p:cNvPicPr preferRelativeResize="0"/>
          <p:nvPr/>
        </p:nvPicPr>
        <p:blipFill rotWithShape="1">
          <a:blip r:embed="rId3">
            <a:alphaModFix/>
          </a:blip>
          <a:srcRect/>
          <a:stretch/>
        </p:blipFill>
        <p:spPr>
          <a:xfrm>
            <a:off x="1408846" y="3926850"/>
            <a:ext cx="720000" cy="720000"/>
          </a:xfrm>
          <a:prstGeom prst="rect">
            <a:avLst/>
          </a:prstGeom>
          <a:noFill/>
          <a:ln>
            <a:noFill/>
          </a:ln>
        </p:spPr>
      </p:pic>
      <p:pic>
        <p:nvPicPr>
          <p:cNvPr id="2072" name="Google Shape;2072;p74"/>
          <p:cNvPicPr preferRelativeResize="0"/>
          <p:nvPr/>
        </p:nvPicPr>
        <p:blipFill rotWithShape="1">
          <a:blip r:embed="rId4">
            <a:alphaModFix/>
          </a:blip>
          <a:srcRect/>
          <a:stretch/>
        </p:blipFill>
        <p:spPr>
          <a:xfrm>
            <a:off x="2229574" y="3926850"/>
            <a:ext cx="720000" cy="720000"/>
          </a:xfrm>
          <a:prstGeom prst="rect">
            <a:avLst/>
          </a:prstGeom>
          <a:noFill/>
          <a:ln>
            <a:noFill/>
          </a:ln>
        </p:spPr>
      </p:pic>
      <p:pic>
        <p:nvPicPr>
          <p:cNvPr id="2073" name="Google Shape;2073;p74"/>
          <p:cNvPicPr preferRelativeResize="0"/>
          <p:nvPr/>
        </p:nvPicPr>
        <p:blipFill rotWithShape="1">
          <a:blip r:embed="rId5">
            <a:alphaModFix/>
          </a:blip>
          <a:srcRect/>
          <a:stretch/>
        </p:blipFill>
        <p:spPr>
          <a:xfrm>
            <a:off x="2193514" y="2969120"/>
            <a:ext cx="720000" cy="720000"/>
          </a:xfrm>
          <a:prstGeom prst="rect">
            <a:avLst/>
          </a:prstGeom>
          <a:noFill/>
          <a:ln>
            <a:noFill/>
          </a:ln>
        </p:spPr>
      </p:pic>
      <p:pic>
        <p:nvPicPr>
          <p:cNvPr id="2074" name="Google Shape;2074;p74"/>
          <p:cNvPicPr preferRelativeResize="0"/>
          <p:nvPr/>
        </p:nvPicPr>
        <p:blipFill rotWithShape="1">
          <a:blip r:embed="rId6">
            <a:alphaModFix/>
          </a:blip>
          <a:srcRect/>
          <a:stretch/>
        </p:blipFill>
        <p:spPr>
          <a:xfrm>
            <a:off x="5476426" y="3926850"/>
            <a:ext cx="720000" cy="720000"/>
          </a:xfrm>
          <a:prstGeom prst="rect">
            <a:avLst/>
          </a:prstGeom>
          <a:noFill/>
          <a:ln>
            <a:noFill/>
          </a:ln>
        </p:spPr>
      </p:pic>
      <p:pic>
        <p:nvPicPr>
          <p:cNvPr id="2075" name="Google Shape;2075;p74"/>
          <p:cNvPicPr preferRelativeResize="0"/>
          <p:nvPr/>
        </p:nvPicPr>
        <p:blipFill rotWithShape="1">
          <a:blip r:embed="rId7">
            <a:alphaModFix/>
          </a:blip>
          <a:srcRect/>
          <a:stretch/>
        </p:blipFill>
        <p:spPr>
          <a:xfrm>
            <a:off x="5886790" y="2109203"/>
            <a:ext cx="720000" cy="720000"/>
          </a:xfrm>
          <a:prstGeom prst="rect">
            <a:avLst/>
          </a:prstGeom>
          <a:noFill/>
          <a:ln>
            <a:noFill/>
          </a:ln>
        </p:spPr>
      </p:pic>
      <p:pic>
        <p:nvPicPr>
          <p:cNvPr id="2076" name="Google Shape;2076;p74"/>
          <p:cNvPicPr preferRelativeResize="0"/>
          <p:nvPr/>
        </p:nvPicPr>
        <p:blipFill rotWithShape="1">
          <a:blip r:embed="rId8">
            <a:alphaModFix/>
          </a:blip>
          <a:srcRect/>
          <a:stretch/>
        </p:blipFill>
        <p:spPr>
          <a:xfrm>
            <a:off x="4655698" y="2969120"/>
            <a:ext cx="720000" cy="720000"/>
          </a:xfrm>
          <a:prstGeom prst="rect">
            <a:avLst/>
          </a:prstGeom>
          <a:noFill/>
          <a:ln>
            <a:noFill/>
          </a:ln>
        </p:spPr>
      </p:pic>
      <p:pic>
        <p:nvPicPr>
          <p:cNvPr id="2077" name="Google Shape;2077;p74"/>
          <p:cNvPicPr preferRelativeResize="0"/>
          <p:nvPr/>
        </p:nvPicPr>
        <p:blipFill rotWithShape="1">
          <a:blip r:embed="rId9">
            <a:alphaModFix/>
          </a:blip>
          <a:srcRect/>
          <a:stretch/>
        </p:blipFill>
        <p:spPr>
          <a:xfrm>
            <a:off x="3834970" y="2969120"/>
            <a:ext cx="720000" cy="720000"/>
          </a:xfrm>
          <a:prstGeom prst="rect">
            <a:avLst/>
          </a:prstGeom>
          <a:noFill/>
          <a:ln>
            <a:noFill/>
          </a:ln>
        </p:spPr>
      </p:pic>
      <p:pic>
        <p:nvPicPr>
          <p:cNvPr id="2078" name="Google Shape;2078;p74"/>
          <p:cNvPicPr preferRelativeResize="0"/>
          <p:nvPr/>
        </p:nvPicPr>
        <p:blipFill rotWithShape="1">
          <a:blip r:embed="rId10">
            <a:alphaModFix/>
          </a:blip>
          <a:srcRect/>
          <a:stretch/>
        </p:blipFill>
        <p:spPr>
          <a:xfrm>
            <a:off x="3871030" y="3926850"/>
            <a:ext cx="720000" cy="720000"/>
          </a:xfrm>
          <a:prstGeom prst="rect">
            <a:avLst/>
          </a:prstGeom>
          <a:noFill/>
          <a:ln>
            <a:noFill/>
          </a:ln>
        </p:spPr>
      </p:pic>
      <p:pic>
        <p:nvPicPr>
          <p:cNvPr id="2079" name="Google Shape;2079;p74"/>
          <p:cNvPicPr preferRelativeResize="0"/>
          <p:nvPr/>
        </p:nvPicPr>
        <p:blipFill rotWithShape="1">
          <a:blip r:embed="rId11">
            <a:alphaModFix/>
          </a:blip>
          <a:srcRect/>
          <a:stretch/>
        </p:blipFill>
        <p:spPr>
          <a:xfrm>
            <a:off x="7938610" y="2969120"/>
            <a:ext cx="720000" cy="720000"/>
          </a:xfrm>
          <a:prstGeom prst="rect">
            <a:avLst/>
          </a:prstGeom>
          <a:noFill/>
          <a:ln>
            <a:noFill/>
          </a:ln>
        </p:spPr>
      </p:pic>
      <p:pic>
        <p:nvPicPr>
          <p:cNvPr id="2080" name="Google Shape;2080;p74"/>
          <p:cNvPicPr preferRelativeResize="0"/>
          <p:nvPr/>
        </p:nvPicPr>
        <p:blipFill rotWithShape="1">
          <a:blip r:embed="rId12">
            <a:alphaModFix/>
          </a:blip>
          <a:srcRect/>
          <a:stretch/>
        </p:blipFill>
        <p:spPr>
          <a:xfrm>
            <a:off x="6297154" y="2969120"/>
            <a:ext cx="720000" cy="720000"/>
          </a:xfrm>
          <a:prstGeom prst="rect">
            <a:avLst/>
          </a:prstGeom>
          <a:noFill/>
          <a:ln>
            <a:noFill/>
          </a:ln>
        </p:spPr>
      </p:pic>
      <p:pic>
        <p:nvPicPr>
          <p:cNvPr id="2081" name="Google Shape;2081;p74"/>
          <p:cNvPicPr preferRelativeResize="0"/>
          <p:nvPr/>
        </p:nvPicPr>
        <p:blipFill rotWithShape="1">
          <a:blip r:embed="rId13">
            <a:alphaModFix/>
          </a:blip>
          <a:srcRect/>
          <a:stretch/>
        </p:blipFill>
        <p:spPr>
          <a:xfrm>
            <a:off x="11221520" y="2969120"/>
            <a:ext cx="720000" cy="720000"/>
          </a:xfrm>
          <a:prstGeom prst="rect">
            <a:avLst/>
          </a:prstGeom>
          <a:noFill/>
          <a:ln>
            <a:noFill/>
          </a:ln>
        </p:spPr>
      </p:pic>
      <p:pic>
        <p:nvPicPr>
          <p:cNvPr id="2082" name="Google Shape;2082;p74"/>
          <p:cNvPicPr preferRelativeResize="0"/>
          <p:nvPr/>
        </p:nvPicPr>
        <p:blipFill rotWithShape="1">
          <a:blip r:embed="rId14">
            <a:alphaModFix/>
          </a:blip>
          <a:srcRect/>
          <a:stretch/>
        </p:blipFill>
        <p:spPr>
          <a:xfrm>
            <a:off x="9580066" y="2969120"/>
            <a:ext cx="720000" cy="720000"/>
          </a:xfrm>
          <a:prstGeom prst="rect">
            <a:avLst/>
          </a:prstGeom>
          <a:noFill/>
          <a:ln>
            <a:noFill/>
          </a:ln>
        </p:spPr>
      </p:pic>
      <p:pic>
        <p:nvPicPr>
          <p:cNvPr id="2083" name="Google Shape;2083;p74"/>
          <p:cNvPicPr preferRelativeResize="0"/>
          <p:nvPr/>
        </p:nvPicPr>
        <p:blipFill rotWithShape="1">
          <a:blip r:embed="rId15">
            <a:alphaModFix/>
          </a:blip>
          <a:srcRect/>
          <a:stretch/>
        </p:blipFill>
        <p:spPr>
          <a:xfrm>
            <a:off x="10400794" y="2969120"/>
            <a:ext cx="720000" cy="720000"/>
          </a:xfrm>
          <a:prstGeom prst="rect">
            <a:avLst/>
          </a:prstGeom>
          <a:noFill/>
          <a:ln>
            <a:noFill/>
          </a:ln>
        </p:spPr>
      </p:pic>
      <p:pic>
        <p:nvPicPr>
          <p:cNvPr id="2084" name="Google Shape;2084;p74"/>
          <p:cNvPicPr preferRelativeResize="0"/>
          <p:nvPr/>
        </p:nvPicPr>
        <p:blipFill rotWithShape="1">
          <a:blip r:embed="rId16">
            <a:alphaModFix/>
          </a:blip>
          <a:srcRect/>
          <a:stretch/>
        </p:blipFill>
        <p:spPr>
          <a:xfrm>
            <a:off x="552058" y="2109203"/>
            <a:ext cx="720000" cy="720000"/>
          </a:xfrm>
          <a:prstGeom prst="rect">
            <a:avLst/>
          </a:prstGeom>
          <a:noFill/>
          <a:ln>
            <a:noFill/>
          </a:ln>
        </p:spPr>
      </p:pic>
      <p:pic>
        <p:nvPicPr>
          <p:cNvPr id="2085" name="Google Shape;2085;p74"/>
          <p:cNvPicPr preferRelativeResize="0"/>
          <p:nvPr/>
        </p:nvPicPr>
        <p:blipFill rotWithShape="1">
          <a:blip r:embed="rId17">
            <a:alphaModFix/>
          </a:blip>
          <a:srcRect/>
          <a:stretch/>
        </p:blipFill>
        <p:spPr>
          <a:xfrm rot="5400000">
            <a:off x="7665034" y="2109203"/>
            <a:ext cx="720000" cy="720000"/>
          </a:xfrm>
          <a:prstGeom prst="rect">
            <a:avLst/>
          </a:prstGeom>
          <a:noFill/>
          <a:ln>
            <a:noFill/>
          </a:ln>
        </p:spPr>
      </p:pic>
      <p:pic>
        <p:nvPicPr>
          <p:cNvPr id="2086" name="Google Shape;2086;p74"/>
          <p:cNvPicPr preferRelativeResize="0"/>
          <p:nvPr/>
        </p:nvPicPr>
        <p:blipFill rotWithShape="1">
          <a:blip r:embed="rId18">
            <a:alphaModFix/>
          </a:blip>
          <a:srcRect/>
          <a:stretch/>
        </p:blipFill>
        <p:spPr>
          <a:xfrm>
            <a:off x="4108546" y="2109203"/>
            <a:ext cx="720000" cy="720000"/>
          </a:xfrm>
          <a:prstGeom prst="rect">
            <a:avLst/>
          </a:prstGeom>
          <a:noFill/>
          <a:ln>
            <a:noFill/>
          </a:ln>
        </p:spPr>
      </p:pic>
      <p:pic>
        <p:nvPicPr>
          <p:cNvPr id="2087" name="Google Shape;2087;p74"/>
          <p:cNvPicPr preferRelativeResize="0"/>
          <p:nvPr/>
        </p:nvPicPr>
        <p:blipFill rotWithShape="1">
          <a:blip r:embed="rId19">
            <a:alphaModFix/>
          </a:blip>
          <a:srcRect/>
          <a:stretch/>
        </p:blipFill>
        <p:spPr>
          <a:xfrm>
            <a:off x="3219424" y="2109203"/>
            <a:ext cx="720000" cy="720000"/>
          </a:xfrm>
          <a:prstGeom prst="rect">
            <a:avLst/>
          </a:prstGeom>
          <a:noFill/>
          <a:ln>
            <a:noFill/>
          </a:ln>
        </p:spPr>
      </p:pic>
      <p:pic>
        <p:nvPicPr>
          <p:cNvPr id="2088" name="Google Shape;2088;p74"/>
          <p:cNvPicPr preferRelativeResize="0"/>
          <p:nvPr/>
        </p:nvPicPr>
        <p:blipFill rotWithShape="1">
          <a:blip r:embed="rId20">
            <a:alphaModFix/>
          </a:blip>
          <a:srcRect/>
          <a:stretch/>
        </p:blipFill>
        <p:spPr>
          <a:xfrm>
            <a:off x="7117882" y="2969120"/>
            <a:ext cx="720000" cy="720000"/>
          </a:xfrm>
          <a:prstGeom prst="rect">
            <a:avLst/>
          </a:prstGeom>
          <a:noFill/>
          <a:ln>
            <a:noFill/>
          </a:ln>
        </p:spPr>
      </p:pic>
      <p:pic>
        <p:nvPicPr>
          <p:cNvPr id="2089" name="Google Shape;2089;p74"/>
          <p:cNvPicPr preferRelativeResize="0"/>
          <p:nvPr/>
        </p:nvPicPr>
        <p:blipFill rotWithShape="1">
          <a:blip r:embed="rId21">
            <a:alphaModFix/>
          </a:blip>
          <a:srcRect/>
          <a:stretch/>
        </p:blipFill>
        <p:spPr>
          <a:xfrm>
            <a:off x="4673728" y="3926850"/>
            <a:ext cx="720000" cy="720000"/>
          </a:xfrm>
          <a:prstGeom prst="rect">
            <a:avLst/>
          </a:prstGeom>
          <a:noFill/>
          <a:ln>
            <a:noFill/>
          </a:ln>
        </p:spPr>
      </p:pic>
      <p:pic>
        <p:nvPicPr>
          <p:cNvPr id="2090" name="Google Shape;2090;p74"/>
          <p:cNvPicPr preferRelativeResize="0"/>
          <p:nvPr/>
        </p:nvPicPr>
        <p:blipFill rotWithShape="1">
          <a:blip r:embed="rId22">
            <a:alphaModFix/>
          </a:blip>
          <a:srcRect/>
          <a:stretch/>
        </p:blipFill>
        <p:spPr>
          <a:xfrm>
            <a:off x="11221520" y="2109203"/>
            <a:ext cx="720000" cy="720000"/>
          </a:xfrm>
          <a:prstGeom prst="rect">
            <a:avLst/>
          </a:prstGeom>
          <a:noFill/>
          <a:ln>
            <a:noFill/>
          </a:ln>
        </p:spPr>
      </p:pic>
      <p:pic>
        <p:nvPicPr>
          <p:cNvPr id="2091" name="Google Shape;2091;p74"/>
          <p:cNvPicPr preferRelativeResize="0"/>
          <p:nvPr/>
        </p:nvPicPr>
        <p:blipFill rotWithShape="1">
          <a:blip r:embed="rId23">
            <a:alphaModFix/>
          </a:blip>
          <a:srcRect/>
          <a:stretch/>
        </p:blipFill>
        <p:spPr>
          <a:xfrm>
            <a:off x="2330302" y="2109203"/>
            <a:ext cx="720000" cy="720000"/>
          </a:xfrm>
          <a:prstGeom prst="rect">
            <a:avLst/>
          </a:prstGeom>
          <a:noFill/>
          <a:ln>
            <a:noFill/>
          </a:ln>
        </p:spPr>
      </p:pic>
      <p:pic>
        <p:nvPicPr>
          <p:cNvPr id="2092" name="Google Shape;2092;p74"/>
          <p:cNvPicPr preferRelativeResize="0"/>
          <p:nvPr/>
        </p:nvPicPr>
        <p:blipFill rotWithShape="1">
          <a:blip r:embed="rId24">
            <a:alphaModFix/>
          </a:blip>
          <a:srcRect/>
          <a:stretch/>
        </p:blipFill>
        <p:spPr>
          <a:xfrm>
            <a:off x="3086362" y="3926850"/>
            <a:ext cx="720000" cy="720000"/>
          </a:xfrm>
          <a:prstGeom prst="rect">
            <a:avLst/>
          </a:prstGeom>
          <a:noFill/>
          <a:ln>
            <a:noFill/>
          </a:ln>
        </p:spPr>
      </p:pic>
      <p:pic>
        <p:nvPicPr>
          <p:cNvPr id="2093" name="Google Shape;2093;p74"/>
          <p:cNvPicPr preferRelativeResize="0"/>
          <p:nvPr/>
        </p:nvPicPr>
        <p:blipFill rotWithShape="1">
          <a:blip r:embed="rId25">
            <a:alphaModFix/>
          </a:blip>
          <a:srcRect/>
          <a:stretch/>
        </p:blipFill>
        <p:spPr>
          <a:xfrm>
            <a:off x="3014242" y="2969120"/>
            <a:ext cx="720000" cy="720000"/>
          </a:xfrm>
          <a:prstGeom prst="rect">
            <a:avLst/>
          </a:prstGeom>
          <a:noFill/>
          <a:ln>
            <a:noFill/>
          </a:ln>
        </p:spPr>
      </p:pic>
      <p:pic>
        <p:nvPicPr>
          <p:cNvPr id="2094" name="Google Shape;2094;p74"/>
          <p:cNvPicPr preferRelativeResize="0"/>
          <p:nvPr/>
        </p:nvPicPr>
        <p:blipFill rotWithShape="1">
          <a:blip r:embed="rId26">
            <a:alphaModFix/>
          </a:blip>
          <a:srcRect/>
          <a:stretch/>
        </p:blipFill>
        <p:spPr>
          <a:xfrm>
            <a:off x="1372786" y="2969120"/>
            <a:ext cx="720000" cy="720000"/>
          </a:xfrm>
          <a:prstGeom prst="rect">
            <a:avLst/>
          </a:prstGeom>
          <a:noFill/>
          <a:ln>
            <a:noFill/>
          </a:ln>
        </p:spPr>
      </p:pic>
      <p:pic>
        <p:nvPicPr>
          <p:cNvPr id="2095" name="Google Shape;2095;p74"/>
          <p:cNvPicPr preferRelativeResize="0"/>
          <p:nvPr/>
        </p:nvPicPr>
        <p:blipFill rotWithShape="1">
          <a:blip r:embed="rId27">
            <a:alphaModFix/>
          </a:blip>
          <a:srcRect/>
          <a:stretch/>
        </p:blipFill>
        <p:spPr>
          <a:xfrm>
            <a:off x="552058" y="2969120"/>
            <a:ext cx="720000" cy="720000"/>
          </a:xfrm>
          <a:prstGeom prst="rect">
            <a:avLst/>
          </a:prstGeom>
          <a:noFill/>
          <a:ln>
            <a:noFill/>
          </a:ln>
        </p:spPr>
      </p:pic>
      <p:pic>
        <p:nvPicPr>
          <p:cNvPr id="2096" name="Google Shape;2096;p74"/>
          <p:cNvPicPr preferRelativeResize="0"/>
          <p:nvPr/>
        </p:nvPicPr>
        <p:blipFill rotWithShape="1">
          <a:blip r:embed="rId28">
            <a:alphaModFix/>
          </a:blip>
          <a:srcRect/>
          <a:stretch/>
        </p:blipFill>
        <p:spPr>
          <a:xfrm>
            <a:off x="10328719" y="3926850"/>
            <a:ext cx="720000" cy="720000"/>
          </a:xfrm>
          <a:prstGeom prst="rect">
            <a:avLst/>
          </a:prstGeom>
          <a:noFill/>
          <a:ln>
            <a:noFill/>
          </a:ln>
        </p:spPr>
      </p:pic>
      <p:pic>
        <p:nvPicPr>
          <p:cNvPr id="2097" name="Google Shape;2097;p74"/>
          <p:cNvPicPr preferRelativeResize="0"/>
          <p:nvPr/>
        </p:nvPicPr>
        <p:blipFill rotWithShape="1">
          <a:blip r:embed="rId29">
            <a:alphaModFix/>
          </a:blip>
          <a:srcRect/>
          <a:stretch/>
        </p:blipFill>
        <p:spPr>
          <a:xfrm>
            <a:off x="6775912" y="2109203"/>
            <a:ext cx="720000" cy="720000"/>
          </a:xfrm>
          <a:prstGeom prst="rect">
            <a:avLst/>
          </a:prstGeom>
          <a:noFill/>
          <a:ln>
            <a:noFill/>
          </a:ln>
        </p:spPr>
      </p:pic>
      <p:pic>
        <p:nvPicPr>
          <p:cNvPr id="2098" name="Google Shape;2098;p74"/>
          <p:cNvPicPr preferRelativeResize="0"/>
          <p:nvPr/>
        </p:nvPicPr>
        <p:blipFill rotWithShape="1">
          <a:blip r:embed="rId30">
            <a:alphaModFix/>
          </a:blip>
          <a:srcRect/>
          <a:stretch/>
        </p:blipFill>
        <p:spPr>
          <a:xfrm>
            <a:off x="10332400" y="2109203"/>
            <a:ext cx="720000" cy="720000"/>
          </a:xfrm>
          <a:prstGeom prst="rect">
            <a:avLst/>
          </a:prstGeom>
          <a:noFill/>
          <a:ln>
            <a:noFill/>
          </a:ln>
        </p:spPr>
      </p:pic>
      <p:pic>
        <p:nvPicPr>
          <p:cNvPr id="2099" name="Google Shape;2099;p74"/>
          <p:cNvPicPr preferRelativeResize="0"/>
          <p:nvPr/>
        </p:nvPicPr>
        <p:blipFill rotWithShape="1">
          <a:blip r:embed="rId31">
            <a:alphaModFix/>
          </a:blip>
          <a:srcRect/>
          <a:stretch/>
        </p:blipFill>
        <p:spPr>
          <a:xfrm>
            <a:off x="8554156" y="2109203"/>
            <a:ext cx="720000" cy="720000"/>
          </a:xfrm>
          <a:prstGeom prst="rect">
            <a:avLst/>
          </a:prstGeom>
          <a:noFill/>
          <a:ln>
            <a:noFill/>
          </a:ln>
        </p:spPr>
      </p:pic>
      <p:pic>
        <p:nvPicPr>
          <p:cNvPr id="2100" name="Google Shape;2100;p74"/>
          <p:cNvPicPr preferRelativeResize="0"/>
          <p:nvPr/>
        </p:nvPicPr>
        <p:blipFill rotWithShape="1">
          <a:blip r:embed="rId32">
            <a:alphaModFix/>
          </a:blip>
          <a:srcRect/>
          <a:stretch/>
        </p:blipFill>
        <p:spPr>
          <a:xfrm>
            <a:off x="588118" y="3926850"/>
            <a:ext cx="720000" cy="720000"/>
          </a:xfrm>
          <a:prstGeom prst="rect">
            <a:avLst/>
          </a:prstGeom>
          <a:noFill/>
          <a:ln>
            <a:noFill/>
          </a:ln>
        </p:spPr>
      </p:pic>
      <p:pic>
        <p:nvPicPr>
          <p:cNvPr id="2101" name="Google Shape;2101;p74"/>
          <p:cNvPicPr preferRelativeResize="0"/>
          <p:nvPr/>
        </p:nvPicPr>
        <p:blipFill rotWithShape="1">
          <a:blip r:embed="rId33">
            <a:alphaModFix/>
          </a:blip>
          <a:srcRect/>
          <a:stretch/>
        </p:blipFill>
        <p:spPr>
          <a:xfrm>
            <a:off x="9443278" y="2109203"/>
            <a:ext cx="720000" cy="720000"/>
          </a:xfrm>
          <a:prstGeom prst="rect">
            <a:avLst/>
          </a:prstGeom>
          <a:noFill/>
          <a:ln>
            <a:noFill/>
          </a:ln>
        </p:spPr>
      </p:pic>
      <p:pic>
        <p:nvPicPr>
          <p:cNvPr id="2102" name="Google Shape;2102;p74"/>
          <p:cNvPicPr preferRelativeResize="0"/>
          <p:nvPr/>
        </p:nvPicPr>
        <p:blipFill rotWithShape="1">
          <a:blip r:embed="rId34">
            <a:alphaModFix/>
          </a:blip>
          <a:srcRect/>
          <a:stretch/>
        </p:blipFill>
        <p:spPr>
          <a:xfrm>
            <a:off x="5476426" y="3018026"/>
            <a:ext cx="720000" cy="720000"/>
          </a:xfrm>
          <a:prstGeom prst="rect">
            <a:avLst/>
          </a:prstGeom>
          <a:noFill/>
          <a:ln>
            <a:noFill/>
          </a:ln>
        </p:spPr>
      </p:pic>
      <p:pic>
        <p:nvPicPr>
          <p:cNvPr id="2103" name="Google Shape;2103;p74"/>
          <p:cNvPicPr preferRelativeResize="0"/>
          <p:nvPr/>
        </p:nvPicPr>
        <p:blipFill rotWithShape="1">
          <a:blip r:embed="rId35">
            <a:alphaModFix/>
          </a:blip>
          <a:srcRect/>
          <a:stretch/>
        </p:blipFill>
        <p:spPr>
          <a:xfrm>
            <a:off x="8759338" y="2969120"/>
            <a:ext cx="720000" cy="720000"/>
          </a:xfrm>
          <a:prstGeom prst="rect">
            <a:avLst/>
          </a:prstGeom>
          <a:noFill/>
          <a:ln>
            <a:noFill/>
          </a:ln>
        </p:spPr>
      </p:pic>
      <p:pic>
        <p:nvPicPr>
          <p:cNvPr id="2104" name="Google Shape;2104;p74"/>
          <p:cNvPicPr preferRelativeResize="0"/>
          <p:nvPr/>
        </p:nvPicPr>
        <p:blipFill rotWithShape="1">
          <a:blip r:embed="rId36">
            <a:alphaModFix/>
          </a:blip>
          <a:srcRect/>
          <a:stretch/>
        </p:blipFill>
        <p:spPr>
          <a:xfrm>
            <a:off x="1441180" y="2109203"/>
            <a:ext cx="720000" cy="720000"/>
          </a:xfrm>
          <a:prstGeom prst="rect">
            <a:avLst/>
          </a:prstGeom>
          <a:noFill/>
          <a:ln>
            <a:noFill/>
          </a:ln>
        </p:spPr>
      </p:pic>
      <p:sp>
        <p:nvSpPr>
          <p:cNvPr id="2105" name="Google Shape;2105;p74">
            <a:hlinkClick r:id="rId37"/>
          </p:cNvPr>
          <p:cNvSpPr txBox="1"/>
          <p:nvPr/>
        </p:nvSpPr>
        <p:spPr>
          <a:xfrm>
            <a:off x="239250" y="6017452"/>
            <a:ext cx="4589296"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Space Grotesk"/>
                <a:ea typeface="Space Grotesk"/>
                <a:cs typeface="Space Grotesk"/>
                <a:sym typeface="Space Grotesk"/>
              </a:rPr>
              <a:t>Source: https://icon-sets.iconify.design/fluent/</a:t>
            </a:r>
            <a:endParaRPr sz="1400" b="0" i="0" u="none" strike="noStrike" cap="none" dirty="0">
              <a:solidFill>
                <a:srgbClr val="000000"/>
              </a:solidFill>
              <a:latin typeface="Space Grotesk"/>
              <a:ea typeface="Space Grotesk"/>
              <a:cs typeface="Space Grotesk"/>
              <a:sym typeface="Space Grotesk"/>
            </a:endParaRPr>
          </a:p>
        </p:txBody>
      </p:sp>
      <p:pic>
        <p:nvPicPr>
          <p:cNvPr id="2106" name="Google Shape;2106;p74"/>
          <p:cNvPicPr preferRelativeResize="0"/>
          <p:nvPr/>
        </p:nvPicPr>
        <p:blipFill rotWithShape="1">
          <a:blip r:embed="rId38">
            <a:alphaModFix/>
          </a:blip>
          <a:srcRect/>
          <a:stretch/>
        </p:blipFill>
        <p:spPr>
          <a:xfrm>
            <a:off x="6297154" y="3926850"/>
            <a:ext cx="720000" cy="720000"/>
          </a:xfrm>
          <a:prstGeom prst="rect">
            <a:avLst/>
          </a:prstGeom>
          <a:noFill/>
          <a:ln>
            <a:noFill/>
          </a:ln>
        </p:spPr>
      </p:pic>
      <p:pic>
        <p:nvPicPr>
          <p:cNvPr id="2107" name="Google Shape;2107;p74"/>
          <p:cNvPicPr preferRelativeResize="0"/>
          <p:nvPr/>
        </p:nvPicPr>
        <p:blipFill rotWithShape="1">
          <a:blip r:embed="rId39">
            <a:alphaModFix/>
          </a:blip>
          <a:srcRect/>
          <a:stretch/>
        </p:blipFill>
        <p:spPr>
          <a:xfrm>
            <a:off x="7938610" y="3926850"/>
            <a:ext cx="720000" cy="720000"/>
          </a:xfrm>
          <a:prstGeom prst="rect">
            <a:avLst/>
          </a:prstGeom>
          <a:noFill/>
          <a:ln>
            <a:noFill/>
          </a:ln>
        </p:spPr>
      </p:pic>
      <p:pic>
        <p:nvPicPr>
          <p:cNvPr id="2108" name="Google Shape;2108;p74"/>
          <p:cNvPicPr preferRelativeResize="0"/>
          <p:nvPr/>
        </p:nvPicPr>
        <p:blipFill rotWithShape="1">
          <a:blip r:embed="rId40">
            <a:alphaModFix/>
          </a:blip>
          <a:srcRect/>
          <a:stretch/>
        </p:blipFill>
        <p:spPr>
          <a:xfrm>
            <a:off x="7108412" y="3926850"/>
            <a:ext cx="720000" cy="720000"/>
          </a:xfrm>
          <a:prstGeom prst="rect">
            <a:avLst/>
          </a:prstGeom>
          <a:noFill/>
          <a:ln>
            <a:noFill/>
          </a:ln>
        </p:spPr>
      </p:pic>
      <p:pic>
        <p:nvPicPr>
          <p:cNvPr id="2109" name="Google Shape;2109;p74"/>
          <p:cNvPicPr preferRelativeResize="0"/>
          <p:nvPr/>
        </p:nvPicPr>
        <p:blipFill rotWithShape="1">
          <a:blip r:embed="rId41">
            <a:alphaModFix/>
          </a:blip>
          <a:srcRect/>
          <a:stretch/>
        </p:blipFill>
        <p:spPr>
          <a:xfrm>
            <a:off x="8768808" y="3926850"/>
            <a:ext cx="720000" cy="720000"/>
          </a:xfrm>
          <a:prstGeom prst="rect">
            <a:avLst/>
          </a:prstGeom>
          <a:noFill/>
          <a:ln>
            <a:noFill/>
          </a:ln>
        </p:spPr>
      </p:pic>
      <p:pic>
        <p:nvPicPr>
          <p:cNvPr id="2110" name="Google Shape;2110;p74"/>
          <p:cNvPicPr preferRelativeResize="0"/>
          <p:nvPr/>
        </p:nvPicPr>
        <p:blipFill rotWithShape="1">
          <a:blip r:embed="rId42">
            <a:alphaModFix/>
          </a:blip>
          <a:srcRect/>
          <a:stretch/>
        </p:blipFill>
        <p:spPr>
          <a:xfrm>
            <a:off x="9479338" y="3926850"/>
            <a:ext cx="720000" cy="720000"/>
          </a:xfrm>
          <a:prstGeom prst="rect">
            <a:avLst/>
          </a:prstGeom>
          <a:noFill/>
          <a:ln>
            <a:noFill/>
          </a:ln>
        </p:spPr>
      </p:pic>
      <p:pic>
        <p:nvPicPr>
          <p:cNvPr id="2111" name="Google Shape;2111;p74"/>
          <p:cNvPicPr preferRelativeResize="0"/>
          <p:nvPr/>
        </p:nvPicPr>
        <p:blipFill rotWithShape="1">
          <a:blip r:embed="rId43">
            <a:alphaModFix/>
          </a:blip>
          <a:srcRect/>
          <a:stretch/>
        </p:blipFill>
        <p:spPr>
          <a:xfrm>
            <a:off x="5032014" y="2109203"/>
            <a:ext cx="720000" cy="720000"/>
          </a:xfrm>
          <a:prstGeom prst="rect">
            <a:avLst/>
          </a:prstGeom>
          <a:noFill/>
          <a:ln>
            <a:noFill/>
          </a:ln>
        </p:spPr>
      </p:pic>
      <p:pic>
        <p:nvPicPr>
          <p:cNvPr id="2112" name="Google Shape;2112;p74"/>
          <p:cNvPicPr preferRelativeResize="0"/>
          <p:nvPr/>
        </p:nvPicPr>
        <p:blipFill rotWithShape="1">
          <a:blip r:embed="rId44">
            <a:alphaModFix/>
          </a:blip>
          <a:srcRect/>
          <a:stretch/>
        </p:blipFill>
        <p:spPr>
          <a:xfrm>
            <a:off x="11221520" y="3926850"/>
            <a:ext cx="720000" cy="720000"/>
          </a:xfrm>
          <a:prstGeom prst="rect">
            <a:avLst/>
          </a:prstGeom>
          <a:noFill/>
          <a:ln>
            <a:noFill/>
          </a:ln>
        </p:spPr>
      </p:pic>
      <p:pic>
        <p:nvPicPr>
          <p:cNvPr id="2113" name="Google Shape;2113;p74"/>
          <p:cNvPicPr preferRelativeResize="0"/>
          <p:nvPr/>
        </p:nvPicPr>
        <p:blipFill rotWithShape="1">
          <a:blip r:embed="rId45">
            <a:alphaModFix/>
          </a:blip>
          <a:srcRect/>
          <a:stretch/>
        </p:blipFill>
        <p:spPr>
          <a:xfrm>
            <a:off x="5015698" y="5110734"/>
            <a:ext cx="720000" cy="720000"/>
          </a:xfrm>
          <a:prstGeom prst="rect">
            <a:avLst/>
          </a:prstGeom>
          <a:noFill/>
          <a:ln>
            <a:noFill/>
          </a:ln>
        </p:spPr>
      </p:pic>
      <p:pic>
        <p:nvPicPr>
          <p:cNvPr id="2114" name="Google Shape;2114;p74"/>
          <p:cNvPicPr preferRelativeResize="0"/>
          <p:nvPr/>
        </p:nvPicPr>
        <p:blipFill rotWithShape="1">
          <a:blip r:embed="rId46">
            <a:alphaModFix/>
          </a:blip>
          <a:srcRect/>
          <a:stretch/>
        </p:blipFill>
        <p:spPr>
          <a:xfrm>
            <a:off x="5886790" y="5110734"/>
            <a:ext cx="720000" cy="720000"/>
          </a:xfrm>
          <a:prstGeom prst="rect">
            <a:avLst/>
          </a:prstGeom>
          <a:noFill/>
          <a:ln>
            <a:noFill/>
          </a:ln>
        </p:spPr>
      </p:pic>
      <p:pic>
        <p:nvPicPr>
          <p:cNvPr id="3" name="Graphic 2">
            <a:extLst>
              <a:ext uri="{FF2B5EF4-FFF2-40B4-BE49-F238E27FC236}">
                <a16:creationId xmlns:a16="http://schemas.microsoft.com/office/drawing/2014/main" id="{6766BE34-50F8-8EC5-D93E-38206CE1ECDA}"/>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1308118" y="4785311"/>
            <a:ext cx="720000" cy="720000"/>
          </a:xfrm>
          <a:prstGeom prst="rect">
            <a:avLst/>
          </a:prstGeom>
        </p:spPr>
      </p:pic>
      <p:pic>
        <p:nvPicPr>
          <p:cNvPr id="5" name="Graphic 4">
            <a:extLst>
              <a:ext uri="{FF2B5EF4-FFF2-40B4-BE49-F238E27FC236}">
                <a16:creationId xmlns:a16="http://schemas.microsoft.com/office/drawing/2014/main" id="{14AD41B8-196C-ACD8-B3C5-289A66EC610B}"/>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552058" y="4797535"/>
            <a:ext cx="720000" cy="720000"/>
          </a:xfrm>
          <a:prstGeom prst="rect">
            <a:avLst/>
          </a:prstGeom>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Shape 2118"/>
        <p:cNvGrpSpPr/>
        <p:nvPr/>
      </p:nvGrpSpPr>
      <p:grpSpPr>
        <a:xfrm>
          <a:off x="0" y="0"/>
          <a:ext cx="0" cy="0"/>
          <a:chOff x="0" y="0"/>
          <a:chExt cx="0" cy="0"/>
        </a:xfrm>
      </p:grpSpPr>
      <p:sp>
        <p:nvSpPr>
          <p:cNvPr id="2119" name="Google Shape;2119;p16"/>
          <p:cNvSpPr txBox="1"/>
          <p:nvPr/>
        </p:nvSpPr>
        <p:spPr>
          <a:xfrm>
            <a:off x="197708" y="290384"/>
            <a:ext cx="173156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Hosting</a:t>
            </a:r>
            <a:endParaRPr sz="3200" b="1" i="0" u="none" strike="noStrike" cap="none">
              <a:solidFill>
                <a:schemeClr val="dk1"/>
              </a:solidFill>
              <a:latin typeface="Space Grotesk"/>
              <a:ea typeface="Space Grotesk"/>
              <a:cs typeface="Space Grotesk"/>
              <a:sym typeface="Space Grotesk"/>
            </a:endParaRPr>
          </a:p>
        </p:txBody>
      </p:sp>
      <p:pic>
        <p:nvPicPr>
          <p:cNvPr id="2120" name="Google Shape;2120;p16"/>
          <p:cNvPicPr preferRelativeResize="0"/>
          <p:nvPr/>
        </p:nvPicPr>
        <p:blipFill rotWithShape="1">
          <a:blip r:embed="rId3">
            <a:alphaModFix/>
          </a:blip>
          <a:srcRect/>
          <a:stretch/>
        </p:blipFill>
        <p:spPr>
          <a:xfrm>
            <a:off x="5149952" y="2103027"/>
            <a:ext cx="1228725" cy="733425"/>
          </a:xfrm>
          <a:prstGeom prst="rect">
            <a:avLst/>
          </a:prstGeom>
          <a:noFill/>
          <a:ln>
            <a:noFill/>
          </a:ln>
        </p:spPr>
      </p:pic>
      <p:pic>
        <p:nvPicPr>
          <p:cNvPr id="2121" name="Google Shape;2121;p16"/>
          <p:cNvPicPr preferRelativeResize="0"/>
          <p:nvPr/>
        </p:nvPicPr>
        <p:blipFill rotWithShape="1">
          <a:blip r:embed="rId4">
            <a:alphaModFix/>
          </a:blip>
          <a:srcRect/>
          <a:stretch/>
        </p:blipFill>
        <p:spPr>
          <a:xfrm>
            <a:off x="7651954" y="2139207"/>
            <a:ext cx="3495675" cy="542925"/>
          </a:xfrm>
          <a:prstGeom prst="rect">
            <a:avLst/>
          </a:prstGeom>
          <a:noFill/>
          <a:ln>
            <a:noFill/>
          </a:ln>
        </p:spPr>
      </p:pic>
      <p:pic>
        <p:nvPicPr>
          <p:cNvPr id="2122" name="Google Shape;2122;p16"/>
          <p:cNvPicPr preferRelativeResize="0"/>
          <p:nvPr/>
        </p:nvPicPr>
        <p:blipFill rotWithShape="1">
          <a:blip r:embed="rId5">
            <a:alphaModFix/>
          </a:blip>
          <a:srcRect/>
          <a:stretch/>
        </p:blipFill>
        <p:spPr>
          <a:xfrm>
            <a:off x="2374029" y="3630471"/>
            <a:ext cx="3495675" cy="619125"/>
          </a:xfrm>
          <a:prstGeom prst="rect">
            <a:avLst/>
          </a:prstGeom>
          <a:noFill/>
          <a:ln>
            <a:noFill/>
          </a:ln>
        </p:spPr>
      </p:pic>
      <p:pic>
        <p:nvPicPr>
          <p:cNvPr id="2123" name="Google Shape;2123;p16"/>
          <p:cNvPicPr preferRelativeResize="0"/>
          <p:nvPr/>
        </p:nvPicPr>
        <p:blipFill rotWithShape="1">
          <a:blip r:embed="rId6">
            <a:alphaModFix/>
          </a:blip>
          <a:srcRect/>
          <a:stretch/>
        </p:blipFill>
        <p:spPr>
          <a:xfrm>
            <a:off x="997122" y="1840629"/>
            <a:ext cx="2571750" cy="742950"/>
          </a:xfrm>
          <a:prstGeom prst="rect">
            <a:avLst/>
          </a:prstGeom>
          <a:noFill/>
          <a:ln>
            <a:noFill/>
          </a:ln>
        </p:spPr>
      </p:pic>
      <p:pic>
        <p:nvPicPr>
          <p:cNvPr id="2124" name="Google Shape;2124;p16"/>
          <p:cNvPicPr preferRelativeResize="0"/>
          <p:nvPr/>
        </p:nvPicPr>
        <p:blipFill rotWithShape="1">
          <a:blip r:embed="rId7">
            <a:alphaModFix/>
          </a:blip>
          <a:srcRect/>
          <a:stretch/>
        </p:blipFill>
        <p:spPr>
          <a:xfrm>
            <a:off x="4640364" y="4845509"/>
            <a:ext cx="3962400" cy="895350"/>
          </a:xfrm>
          <a:prstGeom prst="rect">
            <a:avLst/>
          </a:prstGeom>
          <a:noFill/>
          <a:ln>
            <a:noFill/>
          </a:ln>
        </p:spPr>
      </p:pic>
      <p:pic>
        <p:nvPicPr>
          <p:cNvPr id="2125" name="Google Shape;2125;p16"/>
          <p:cNvPicPr preferRelativeResize="0"/>
          <p:nvPr/>
        </p:nvPicPr>
        <p:blipFill rotWithShape="1">
          <a:blip r:embed="rId8">
            <a:alphaModFix/>
          </a:blip>
          <a:srcRect/>
          <a:stretch/>
        </p:blipFill>
        <p:spPr>
          <a:xfrm>
            <a:off x="6864452" y="3725720"/>
            <a:ext cx="3476625" cy="428625"/>
          </a:xfrm>
          <a:prstGeom prst="rect">
            <a:avLst/>
          </a:prstGeom>
          <a:noFill/>
          <a:ln>
            <a:noFill/>
          </a:ln>
        </p:spPr>
      </p:pic>
      <p:pic>
        <p:nvPicPr>
          <p:cNvPr id="2" name="Picture 1" descr="A black background with a black square&#10;&#10;Description automatically generated with medium confidence">
            <a:extLst>
              <a:ext uri="{FF2B5EF4-FFF2-40B4-BE49-F238E27FC236}">
                <a16:creationId xmlns:a16="http://schemas.microsoft.com/office/drawing/2014/main" id="{51E1EA3A-595D-B8CB-409E-222C537719C6}"/>
              </a:ext>
            </a:extLst>
          </p:cNvPr>
          <p:cNvPicPr>
            <a:picLocks noChangeAspect="1"/>
          </p:cNvPicPr>
          <p:nvPr/>
        </p:nvPicPr>
        <p:blipFill>
          <a:blip r:embed="rId9"/>
          <a:stretch>
            <a:fillRect/>
          </a:stretch>
        </p:blipFill>
        <p:spPr>
          <a:xfrm>
            <a:off x="6871447" y="855760"/>
            <a:ext cx="2266431" cy="445369"/>
          </a:xfrm>
          <a:prstGeom prst="rect">
            <a:avLst/>
          </a:prstGeom>
        </p:spPr>
      </p:pic>
      <p:grpSp>
        <p:nvGrpSpPr>
          <p:cNvPr id="3" name="Group 2">
            <a:extLst>
              <a:ext uri="{FF2B5EF4-FFF2-40B4-BE49-F238E27FC236}">
                <a16:creationId xmlns:a16="http://schemas.microsoft.com/office/drawing/2014/main" id="{5278EFB9-31B0-47CB-4E73-C83E30EE9CF7}"/>
              </a:ext>
            </a:extLst>
          </p:cNvPr>
          <p:cNvGrpSpPr/>
          <p:nvPr/>
        </p:nvGrpSpPr>
        <p:grpSpPr>
          <a:xfrm>
            <a:off x="2769045" y="777605"/>
            <a:ext cx="3100659" cy="523524"/>
            <a:chOff x="2888417" y="1332394"/>
            <a:chExt cx="3100659" cy="523524"/>
          </a:xfrm>
        </p:grpSpPr>
        <p:sp>
          <p:nvSpPr>
            <p:cNvPr id="4" name="TextBox 3">
              <a:extLst>
                <a:ext uri="{FF2B5EF4-FFF2-40B4-BE49-F238E27FC236}">
                  <a16:creationId xmlns:a16="http://schemas.microsoft.com/office/drawing/2014/main" id="{3447DD22-A95D-A153-EC73-565269271CC3}"/>
                </a:ext>
              </a:extLst>
            </p:cNvPr>
            <p:cNvSpPr txBox="1"/>
            <p:nvPr/>
          </p:nvSpPr>
          <p:spPr>
            <a:xfrm>
              <a:off x="3499997" y="1390961"/>
              <a:ext cx="2489079" cy="400110"/>
            </a:xfrm>
            <a:prstGeom prst="rect">
              <a:avLst/>
            </a:prstGeom>
            <a:noFill/>
          </p:spPr>
          <p:txBody>
            <a:bodyPr wrap="none" rtlCol="0">
              <a:spAutoFit/>
            </a:bodyPr>
            <a:lstStyle/>
            <a:p>
              <a:r>
                <a:rPr lang="en-GB" sz="2000" dirty="0"/>
                <a:t>Azure Container Apps</a:t>
              </a:r>
              <a:endParaRPr lang="en-NL" sz="2000" dirty="0"/>
            </a:p>
          </p:txBody>
        </p:sp>
        <p:pic>
          <p:nvPicPr>
            <p:cNvPr id="5" name="Picture 2">
              <a:extLst>
                <a:ext uri="{FF2B5EF4-FFF2-40B4-BE49-F238E27FC236}">
                  <a16:creationId xmlns:a16="http://schemas.microsoft.com/office/drawing/2014/main" id="{8E7766DB-DDCF-1F77-7AEE-3E2EB5CB29C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88417" y="1332394"/>
              <a:ext cx="523524" cy="523524"/>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Shape 2129"/>
        <p:cNvGrpSpPr/>
        <p:nvPr/>
      </p:nvGrpSpPr>
      <p:grpSpPr>
        <a:xfrm>
          <a:off x="0" y="0"/>
          <a:ext cx="0" cy="0"/>
          <a:chOff x="0" y="0"/>
          <a:chExt cx="0" cy="0"/>
        </a:xfrm>
      </p:grpSpPr>
      <p:pic>
        <p:nvPicPr>
          <p:cNvPr id="2130" name="Google Shape;2130;p17"/>
          <p:cNvPicPr preferRelativeResize="0"/>
          <p:nvPr/>
        </p:nvPicPr>
        <p:blipFill rotWithShape="1">
          <a:blip r:embed="rId3">
            <a:alphaModFix/>
          </a:blip>
          <a:srcRect/>
          <a:stretch/>
        </p:blipFill>
        <p:spPr>
          <a:xfrm>
            <a:off x="1707132" y="2943997"/>
            <a:ext cx="1047750" cy="1047750"/>
          </a:xfrm>
          <a:prstGeom prst="rect">
            <a:avLst/>
          </a:prstGeom>
          <a:noFill/>
          <a:ln>
            <a:noFill/>
          </a:ln>
        </p:spPr>
      </p:pic>
      <p:pic>
        <p:nvPicPr>
          <p:cNvPr id="2131" name="Google Shape;2131;p17"/>
          <p:cNvPicPr preferRelativeResize="0"/>
          <p:nvPr/>
        </p:nvPicPr>
        <p:blipFill rotWithShape="1">
          <a:blip r:embed="rId4">
            <a:alphaModFix/>
          </a:blip>
          <a:srcRect/>
          <a:stretch/>
        </p:blipFill>
        <p:spPr>
          <a:xfrm>
            <a:off x="4443250" y="2905125"/>
            <a:ext cx="1047750" cy="1047750"/>
          </a:xfrm>
          <a:prstGeom prst="rect">
            <a:avLst/>
          </a:prstGeom>
          <a:noFill/>
          <a:ln>
            <a:noFill/>
          </a:ln>
        </p:spPr>
      </p:pic>
      <p:pic>
        <p:nvPicPr>
          <p:cNvPr id="2132" name="Google Shape;2132;p17"/>
          <p:cNvPicPr preferRelativeResize="0"/>
          <p:nvPr/>
        </p:nvPicPr>
        <p:blipFill rotWithShape="1">
          <a:blip r:embed="rId5">
            <a:alphaModFix/>
          </a:blip>
          <a:srcRect/>
          <a:stretch/>
        </p:blipFill>
        <p:spPr>
          <a:xfrm>
            <a:off x="4507257" y="5591884"/>
            <a:ext cx="952500" cy="933450"/>
          </a:xfrm>
          <a:prstGeom prst="rect">
            <a:avLst/>
          </a:prstGeom>
          <a:noFill/>
          <a:ln>
            <a:noFill/>
          </a:ln>
        </p:spPr>
      </p:pic>
      <p:pic>
        <p:nvPicPr>
          <p:cNvPr id="2133" name="Google Shape;2133;p17"/>
          <p:cNvPicPr preferRelativeResize="0"/>
          <p:nvPr/>
        </p:nvPicPr>
        <p:blipFill rotWithShape="1">
          <a:blip r:embed="rId6">
            <a:alphaModFix/>
          </a:blip>
          <a:srcRect/>
          <a:stretch/>
        </p:blipFill>
        <p:spPr>
          <a:xfrm>
            <a:off x="9179553" y="3390643"/>
            <a:ext cx="962025" cy="952500"/>
          </a:xfrm>
          <a:prstGeom prst="rect">
            <a:avLst/>
          </a:prstGeom>
          <a:noFill/>
          <a:ln>
            <a:noFill/>
          </a:ln>
        </p:spPr>
      </p:pic>
      <p:pic>
        <p:nvPicPr>
          <p:cNvPr id="2134" name="Google Shape;2134;p17"/>
          <p:cNvPicPr preferRelativeResize="0"/>
          <p:nvPr/>
        </p:nvPicPr>
        <p:blipFill rotWithShape="1">
          <a:blip r:embed="rId7">
            <a:alphaModFix/>
          </a:blip>
          <a:srcRect/>
          <a:stretch/>
        </p:blipFill>
        <p:spPr>
          <a:xfrm>
            <a:off x="3299324" y="4057907"/>
            <a:ext cx="590550" cy="952500"/>
          </a:xfrm>
          <a:prstGeom prst="rect">
            <a:avLst/>
          </a:prstGeom>
          <a:noFill/>
          <a:ln>
            <a:noFill/>
          </a:ln>
        </p:spPr>
      </p:pic>
      <p:pic>
        <p:nvPicPr>
          <p:cNvPr id="2135" name="Google Shape;2135;p17"/>
          <p:cNvPicPr preferRelativeResize="0"/>
          <p:nvPr/>
        </p:nvPicPr>
        <p:blipFill rotWithShape="1">
          <a:blip r:embed="rId8">
            <a:alphaModFix/>
          </a:blip>
          <a:srcRect/>
          <a:stretch/>
        </p:blipFill>
        <p:spPr>
          <a:xfrm>
            <a:off x="4435564" y="4133013"/>
            <a:ext cx="1085850" cy="1047750"/>
          </a:xfrm>
          <a:prstGeom prst="rect">
            <a:avLst/>
          </a:prstGeom>
          <a:noFill/>
          <a:ln>
            <a:noFill/>
          </a:ln>
        </p:spPr>
      </p:pic>
      <p:pic>
        <p:nvPicPr>
          <p:cNvPr id="2136" name="Google Shape;2136;p17"/>
          <p:cNvPicPr preferRelativeResize="0"/>
          <p:nvPr/>
        </p:nvPicPr>
        <p:blipFill rotWithShape="1">
          <a:blip r:embed="rId9">
            <a:alphaModFix/>
          </a:blip>
          <a:srcRect/>
          <a:stretch/>
        </p:blipFill>
        <p:spPr>
          <a:xfrm>
            <a:off x="6007762" y="4200395"/>
            <a:ext cx="438150" cy="962025"/>
          </a:xfrm>
          <a:prstGeom prst="rect">
            <a:avLst/>
          </a:prstGeom>
          <a:noFill/>
          <a:ln>
            <a:noFill/>
          </a:ln>
        </p:spPr>
      </p:pic>
      <p:pic>
        <p:nvPicPr>
          <p:cNvPr id="2137" name="Google Shape;2137;p17"/>
          <p:cNvPicPr preferRelativeResize="0"/>
          <p:nvPr/>
        </p:nvPicPr>
        <p:blipFill rotWithShape="1">
          <a:blip r:embed="rId10">
            <a:alphaModFix/>
          </a:blip>
          <a:srcRect/>
          <a:stretch/>
        </p:blipFill>
        <p:spPr>
          <a:xfrm>
            <a:off x="5734503" y="5523085"/>
            <a:ext cx="1047750" cy="1085850"/>
          </a:xfrm>
          <a:prstGeom prst="rect">
            <a:avLst/>
          </a:prstGeom>
          <a:noFill/>
          <a:ln>
            <a:noFill/>
          </a:ln>
        </p:spPr>
      </p:pic>
      <p:pic>
        <p:nvPicPr>
          <p:cNvPr id="2138" name="Google Shape;2138;p17"/>
          <p:cNvPicPr preferRelativeResize="0"/>
          <p:nvPr/>
        </p:nvPicPr>
        <p:blipFill rotWithShape="1">
          <a:blip r:embed="rId11">
            <a:alphaModFix/>
          </a:blip>
          <a:srcRect/>
          <a:stretch/>
        </p:blipFill>
        <p:spPr>
          <a:xfrm>
            <a:off x="1815641" y="5474430"/>
            <a:ext cx="1047750" cy="1114425"/>
          </a:xfrm>
          <a:prstGeom prst="rect">
            <a:avLst/>
          </a:prstGeom>
          <a:noFill/>
          <a:ln>
            <a:noFill/>
          </a:ln>
        </p:spPr>
      </p:pic>
      <p:pic>
        <p:nvPicPr>
          <p:cNvPr id="2139" name="Google Shape;2139;p17"/>
          <p:cNvPicPr preferRelativeResize="0"/>
          <p:nvPr/>
        </p:nvPicPr>
        <p:blipFill rotWithShape="1">
          <a:blip r:embed="rId12">
            <a:alphaModFix/>
          </a:blip>
          <a:srcRect/>
          <a:stretch/>
        </p:blipFill>
        <p:spPr>
          <a:xfrm>
            <a:off x="292702" y="4467225"/>
            <a:ext cx="1047750" cy="904875"/>
          </a:xfrm>
          <a:prstGeom prst="rect">
            <a:avLst/>
          </a:prstGeom>
          <a:noFill/>
          <a:ln>
            <a:noFill/>
          </a:ln>
        </p:spPr>
      </p:pic>
      <p:pic>
        <p:nvPicPr>
          <p:cNvPr id="2140" name="Google Shape;2140;p17"/>
          <p:cNvPicPr preferRelativeResize="0"/>
          <p:nvPr/>
        </p:nvPicPr>
        <p:blipFill rotWithShape="1">
          <a:blip r:embed="rId13">
            <a:alphaModFix/>
          </a:blip>
          <a:srcRect/>
          <a:stretch/>
        </p:blipFill>
        <p:spPr>
          <a:xfrm>
            <a:off x="3025735" y="5564145"/>
            <a:ext cx="1047750" cy="1047750"/>
          </a:xfrm>
          <a:prstGeom prst="rect">
            <a:avLst/>
          </a:prstGeom>
          <a:noFill/>
          <a:ln>
            <a:noFill/>
          </a:ln>
        </p:spPr>
      </p:pic>
      <p:pic>
        <p:nvPicPr>
          <p:cNvPr id="2141" name="Google Shape;2141;p17"/>
          <p:cNvPicPr preferRelativeResize="0"/>
          <p:nvPr/>
        </p:nvPicPr>
        <p:blipFill rotWithShape="1">
          <a:blip r:embed="rId14">
            <a:alphaModFix/>
          </a:blip>
          <a:srcRect/>
          <a:stretch/>
        </p:blipFill>
        <p:spPr>
          <a:xfrm>
            <a:off x="3040118" y="314968"/>
            <a:ext cx="1047750" cy="1047750"/>
          </a:xfrm>
          <a:prstGeom prst="rect">
            <a:avLst/>
          </a:prstGeom>
          <a:noFill/>
          <a:ln>
            <a:noFill/>
          </a:ln>
        </p:spPr>
      </p:pic>
      <p:pic>
        <p:nvPicPr>
          <p:cNvPr id="2142" name="Google Shape;2142;p17"/>
          <p:cNvPicPr preferRelativeResize="0"/>
          <p:nvPr/>
        </p:nvPicPr>
        <p:blipFill rotWithShape="1">
          <a:blip r:embed="rId15">
            <a:alphaModFix/>
          </a:blip>
          <a:srcRect/>
          <a:stretch/>
        </p:blipFill>
        <p:spPr>
          <a:xfrm>
            <a:off x="4386258" y="314968"/>
            <a:ext cx="1047750" cy="1047750"/>
          </a:xfrm>
          <a:prstGeom prst="rect">
            <a:avLst/>
          </a:prstGeom>
          <a:noFill/>
          <a:ln>
            <a:noFill/>
          </a:ln>
        </p:spPr>
      </p:pic>
      <p:pic>
        <p:nvPicPr>
          <p:cNvPr id="2143" name="Google Shape;2143;p17"/>
          <p:cNvPicPr preferRelativeResize="0"/>
          <p:nvPr/>
        </p:nvPicPr>
        <p:blipFill rotWithShape="1">
          <a:blip r:embed="rId16">
            <a:alphaModFix/>
          </a:blip>
          <a:srcRect/>
          <a:stretch/>
        </p:blipFill>
        <p:spPr>
          <a:xfrm>
            <a:off x="1685740" y="277639"/>
            <a:ext cx="1047750" cy="1047750"/>
          </a:xfrm>
          <a:prstGeom prst="rect">
            <a:avLst/>
          </a:prstGeom>
          <a:noFill/>
          <a:ln>
            <a:noFill/>
          </a:ln>
        </p:spPr>
      </p:pic>
      <p:pic>
        <p:nvPicPr>
          <p:cNvPr id="2144" name="Google Shape;2144;p17"/>
          <p:cNvPicPr preferRelativeResize="0"/>
          <p:nvPr/>
        </p:nvPicPr>
        <p:blipFill rotWithShape="1">
          <a:blip r:embed="rId17">
            <a:alphaModFix/>
          </a:blip>
          <a:srcRect/>
          <a:stretch/>
        </p:blipFill>
        <p:spPr>
          <a:xfrm>
            <a:off x="5781672" y="1739857"/>
            <a:ext cx="1047750" cy="1057275"/>
          </a:xfrm>
          <a:prstGeom prst="rect">
            <a:avLst/>
          </a:prstGeom>
          <a:noFill/>
          <a:ln>
            <a:noFill/>
          </a:ln>
        </p:spPr>
      </p:pic>
      <p:pic>
        <p:nvPicPr>
          <p:cNvPr id="2145" name="Google Shape;2145;p17"/>
          <p:cNvPicPr preferRelativeResize="0"/>
          <p:nvPr/>
        </p:nvPicPr>
        <p:blipFill rotWithShape="1">
          <a:blip r:embed="rId18">
            <a:alphaModFix/>
          </a:blip>
          <a:srcRect/>
          <a:stretch/>
        </p:blipFill>
        <p:spPr>
          <a:xfrm>
            <a:off x="4441677" y="1760066"/>
            <a:ext cx="1047750" cy="1047750"/>
          </a:xfrm>
          <a:prstGeom prst="rect">
            <a:avLst/>
          </a:prstGeom>
          <a:noFill/>
          <a:ln>
            <a:noFill/>
          </a:ln>
        </p:spPr>
      </p:pic>
      <p:pic>
        <p:nvPicPr>
          <p:cNvPr id="2146" name="Google Shape;2146;p17"/>
          <p:cNvPicPr preferRelativeResize="0"/>
          <p:nvPr/>
        </p:nvPicPr>
        <p:blipFill rotWithShape="1">
          <a:blip r:embed="rId19">
            <a:alphaModFix/>
          </a:blip>
          <a:srcRect/>
          <a:stretch/>
        </p:blipFill>
        <p:spPr>
          <a:xfrm>
            <a:off x="1685740" y="1703173"/>
            <a:ext cx="1047750" cy="1047750"/>
          </a:xfrm>
          <a:prstGeom prst="rect">
            <a:avLst/>
          </a:prstGeom>
          <a:noFill/>
          <a:ln>
            <a:noFill/>
          </a:ln>
        </p:spPr>
      </p:pic>
      <p:pic>
        <p:nvPicPr>
          <p:cNvPr id="2147" name="Google Shape;2147;p17"/>
          <p:cNvPicPr preferRelativeResize="0"/>
          <p:nvPr/>
        </p:nvPicPr>
        <p:blipFill rotWithShape="1">
          <a:blip r:embed="rId20">
            <a:alphaModFix/>
          </a:blip>
          <a:srcRect/>
          <a:stretch/>
        </p:blipFill>
        <p:spPr>
          <a:xfrm>
            <a:off x="3025735" y="1703173"/>
            <a:ext cx="1047750" cy="1047750"/>
          </a:xfrm>
          <a:prstGeom prst="rect">
            <a:avLst/>
          </a:prstGeom>
          <a:noFill/>
          <a:ln>
            <a:noFill/>
          </a:ln>
        </p:spPr>
      </p:pic>
      <p:pic>
        <p:nvPicPr>
          <p:cNvPr id="2148" name="Google Shape;2148;p17"/>
          <p:cNvPicPr preferRelativeResize="0"/>
          <p:nvPr/>
        </p:nvPicPr>
        <p:blipFill rotWithShape="1">
          <a:blip r:embed="rId21">
            <a:alphaModFix/>
          </a:blip>
          <a:srcRect/>
          <a:stretch/>
        </p:blipFill>
        <p:spPr>
          <a:xfrm>
            <a:off x="286008" y="5876925"/>
            <a:ext cx="1047750" cy="514350"/>
          </a:xfrm>
          <a:prstGeom prst="rect">
            <a:avLst/>
          </a:prstGeom>
          <a:noFill/>
          <a:ln>
            <a:noFill/>
          </a:ln>
        </p:spPr>
      </p:pic>
      <p:pic>
        <p:nvPicPr>
          <p:cNvPr id="2149" name="Google Shape;2149;p17"/>
          <p:cNvPicPr preferRelativeResize="0"/>
          <p:nvPr/>
        </p:nvPicPr>
        <p:blipFill rotWithShape="1">
          <a:blip r:embed="rId22">
            <a:alphaModFix/>
          </a:blip>
          <a:srcRect/>
          <a:stretch/>
        </p:blipFill>
        <p:spPr>
          <a:xfrm>
            <a:off x="3012447" y="2898947"/>
            <a:ext cx="1047750" cy="1047750"/>
          </a:xfrm>
          <a:prstGeom prst="rect">
            <a:avLst/>
          </a:prstGeom>
          <a:noFill/>
          <a:ln>
            <a:noFill/>
          </a:ln>
        </p:spPr>
      </p:pic>
      <p:pic>
        <p:nvPicPr>
          <p:cNvPr id="2150" name="Google Shape;2150;p17"/>
          <p:cNvPicPr preferRelativeResize="0"/>
          <p:nvPr/>
        </p:nvPicPr>
        <p:blipFill rotWithShape="1">
          <a:blip r:embed="rId23">
            <a:alphaModFix/>
          </a:blip>
          <a:srcRect/>
          <a:stretch/>
        </p:blipFill>
        <p:spPr>
          <a:xfrm>
            <a:off x="286008" y="1782720"/>
            <a:ext cx="1047750" cy="971550"/>
          </a:xfrm>
          <a:prstGeom prst="rect">
            <a:avLst/>
          </a:prstGeom>
          <a:noFill/>
          <a:ln>
            <a:noFill/>
          </a:ln>
        </p:spPr>
      </p:pic>
      <p:pic>
        <p:nvPicPr>
          <p:cNvPr id="2151" name="Google Shape;2151;p17"/>
          <p:cNvPicPr preferRelativeResize="0"/>
          <p:nvPr/>
        </p:nvPicPr>
        <p:blipFill rotWithShape="1">
          <a:blip r:embed="rId24">
            <a:alphaModFix/>
          </a:blip>
          <a:srcRect/>
          <a:stretch/>
        </p:blipFill>
        <p:spPr>
          <a:xfrm>
            <a:off x="286008" y="277639"/>
            <a:ext cx="1047750" cy="1047750"/>
          </a:xfrm>
          <a:prstGeom prst="rect">
            <a:avLst/>
          </a:prstGeom>
          <a:noFill/>
          <a:ln>
            <a:noFill/>
          </a:ln>
        </p:spPr>
      </p:pic>
      <p:pic>
        <p:nvPicPr>
          <p:cNvPr id="2152" name="Google Shape;2152;p17"/>
          <p:cNvPicPr preferRelativeResize="0"/>
          <p:nvPr/>
        </p:nvPicPr>
        <p:blipFill rotWithShape="1">
          <a:blip r:embed="rId25">
            <a:alphaModFix/>
          </a:blip>
          <a:srcRect/>
          <a:stretch/>
        </p:blipFill>
        <p:spPr>
          <a:xfrm>
            <a:off x="339073" y="2905125"/>
            <a:ext cx="1047750" cy="1057275"/>
          </a:xfrm>
          <a:prstGeom prst="rect">
            <a:avLst/>
          </a:prstGeom>
          <a:noFill/>
          <a:ln>
            <a:noFill/>
          </a:ln>
        </p:spPr>
      </p:pic>
      <p:pic>
        <p:nvPicPr>
          <p:cNvPr id="2153" name="Google Shape;2153;p17"/>
          <p:cNvPicPr preferRelativeResize="0"/>
          <p:nvPr/>
        </p:nvPicPr>
        <p:blipFill rotWithShape="1">
          <a:blip r:embed="rId26">
            <a:alphaModFix/>
          </a:blip>
          <a:srcRect/>
          <a:stretch/>
        </p:blipFill>
        <p:spPr>
          <a:xfrm>
            <a:off x="9172352" y="4656888"/>
            <a:ext cx="962025" cy="952500"/>
          </a:xfrm>
          <a:prstGeom prst="rect">
            <a:avLst/>
          </a:prstGeom>
          <a:noFill/>
          <a:ln>
            <a:noFill/>
          </a:ln>
        </p:spPr>
      </p:pic>
      <p:pic>
        <p:nvPicPr>
          <p:cNvPr id="2154" name="Google Shape;2154;p17"/>
          <p:cNvPicPr preferRelativeResize="0"/>
          <p:nvPr/>
        </p:nvPicPr>
        <p:blipFill rotWithShape="1">
          <a:blip r:embed="rId27">
            <a:alphaModFix/>
          </a:blip>
          <a:srcRect/>
          <a:stretch/>
        </p:blipFill>
        <p:spPr>
          <a:xfrm>
            <a:off x="9344366" y="153699"/>
            <a:ext cx="1047750" cy="1005840"/>
          </a:xfrm>
          <a:prstGeom prst="rect">
            <a:avLst/>
          </a:prstGeom>
          <a:noFill/>
          <a:ln>
            <a:noFill/>
          </a:ln>
        </p:spPr>
      </p:pic>
      <p:pic>
        <p:nvPicPr>
          <p:cNvPr id="2155" name="Google Shape;2155;p17"/>
          <p:cNvPicPr preferRelativeResize="0"/>
          <p:nvPr/>
        </p:nvPicPr>
        <p:blipFill rotWithShape="1">
          <a:blip r:embed="rId28">
            <a:alphaModFix/>
          </a:blip>
          <a:srcRect/>
          <a:stretch/>
        </p:blipFill>
        <p:spPr>
          <a:xfrm>
            <a:off x="8192862" y="1739857"/>
            <a:ext cx="2552700" cy="1257300"/>
          </a:xfrm>
          <a:prstGeom prst="rect">
            <a:avLst/>
          </a:prstGeom>
          <a:noFill/>
          <a:ln>
            <a:noFill/>
          </a:ln>
        </p:spPr>
      </p:pic>
      <p:pic>
        <p:nvPicPr>
          <p:cNvPr id="2156" name="Google Shape;2156;p17"/>
          <p:cNvPicPr preferRelativeResize="0"/>
          <p:nvPr/>
        </p:nvPicPr>
        <p:blipFill rotWithShape="1">
          <a:blip r:embed="rId29">
            <a:alphaModFix/>
          </a:blip>
          <a:srcRect/>
          <a:stretch/>
        </p:blipFill>
        <p:spPr>
          <a:xfrm>
            <a:off x="7578427" y="3522047"/>
            <a:ext cx="732409" cy="732409"/>
          </a:xfrm>
          <a:prstGeom prst="rect">
            <a:avLst/>
          </a:prstGeom>
          <a:noFill/>
          <a:ln>
            <a:noFill/>
          </a:ln>
        </p:spPr>
      </p:pic>
      <p:pic>
        <p:nvPicPr>
          <p:cNvPr id="2157" name="Google Shape;2157;p17"/>
          <p:cNvPicPr preferRelativeResize="0"/>
          <p:nvPr/>
        </p:nvPicPr>
        <p:blipFill rotWithShape="1">
          <a:blip r:embed="rId30">
            <a:alphaModFix/>
          </a:blip>
          <a:srcRect/>
          <a:stretch/>
        </p:blipFill>
        <p:spPr>
          <a:xfrm>
            <a:off x="7575983" y="4467225"/>
            <a:ext cx="802640" cy="742442"/>
          </a:xfrm>
          <a:prstGeom prst="rect">
            <a:avLst/>
          </a:prstGeom>
          <a:noFill/>
          <a:ln>
            <a:noFill/>
          </a:ln>
        </p:spPr>
      </p:pic>
      <p:pic>
        <p:nvPicPr>
          <p:cNvPr id="2158" name="Google Shape;2158;p17"/>
          <p:cNvPicPr preferRelativeResize="0"/>
          <p:nvPr/>
        </p:nvPicPr>
        <p:blipFill rotWithShape="1">
          <a:blip r:embed="rId31">
            <a:alphaModFix/>
          </a:blip>
          <a:srcRect/>
          <a:stretch/>
        </p:blipFill>
        <p:spPr>
          <a:xfrm>
            <a:off x="7554843" y="1634868"/>
            <a:ext cx="662178" cy="752475"/>
          </a:xfrm>
          <a:prstGeom prst="rect">
            <a:avLst/>
          </a:prstGeom>
          <a:noFill/>
          <a:ln>
            <a:noFill/>
          </a:ln>
        </p:spPr>
      </p:pic>
      <p:pic>
        <p:nvPicPr>
          <p:cNvPr id="2159" name="Google Shape;2159;p17"/>
          <p:cNvPicPr preferRelativeResize="0"/>
          <p:nvPr/>
        </p:nvPicPr>
        <p:blipFill rotWithShape="1">
          <a:blip r:embed="rId32">
            <a:alphaModFix/>
          </a:blip>
          <a:srcRect/>
          <a:stretch/>
        </p:blipFill>
        <p:spPr>
          <a:xfrm>
            <a:off x="7505334" y="5396216"/>
            <a:ext cx="943938" cy="480709"/>
          </a:xfrm>
          <a:prstGeom prst="rect">
            <a:avLst/>
          </a:prstGeom>
          <a:noFill/>
          <a:ln>
            <a:noFill/>
          </a:ln>
        </p:spPr>
      </p:pic>
      <p:pic>
        <p:nvPicPr>
          <p:cNvPr id="2160" name="Google Shape;2160;p17"/>
          <p:cNvPicPr preferRelativeResize="0"/>
          <p:nvPr/>
        </p:nvPicPr>
        <p:blipFill rotWithShape="1">
          <a:blip r:embed="rId33">
            <a:alphaModFix/>
          </a:blip>
          <a:srcRect/>
          <a:stretch/>
        </p:blipFill>
        <p:spPr>
          <a:xfrm>
            <a:off x="7668691" y="6088020"/>
            <a:ext cx="662178" cy="652145"/>
          </a:xfrm>
          <a:prstGeom prst="rect">
            <a:avLst/>
          </a:prstGeom>
          <a:noFill/>
          <a:ln>
            <a:noFill/>
          </a:ln>
        </p:spPr>
      </p:pic>
      <p:pic>
        <p:nvPicPr>
          <p:cNvPr id="2161" name="Google Shape;2161;p17"/>
          <p:cNvPicPr preferRelativeResize="0"/>
          <p:nvPr/>
        </p:nvPicPr>
        <p:blipFill rotWithShape="1">
          <a:blip r:embed="rId34">
            <a:alphaModFix/>
          </a:blip>
          <a:srcRect/>
          <a:stretch/>
        </p:blipFill>
        <p:spPr>
          <a:xfrm>
            <a:off x="7579002" y="2630952"/>
            <a:ext cx="692277" cy="732409"/>
          </a:xfrm>
          <a:prstGeom prst="rect">
            <a:avLst/>
          </a:prstGeom>
          <a:noFill/>
          <a:ln>
            <a:noFill/>
          </a:ln>
        </p:spPr>
      </p:pic>
      <p:pic>
        <p:nvPicPr>
          <p:cNvPr id="2162" name="Google Shape;2162;p17"/>
          <p:cNvPicPr preferRelativeResize="0"/>
          <p:nvPr/>
        </p:nvPicPr>
        <p:blipFill rotWithShape="1">
          <a:blip r:embed="rId35">
            <a:alphaModFix/>
          </a:blip>
          <a:srcRect/>
          <a:stretch/>
        </p:blipFill>
        <p:spPr>
          <a:xfrm>
            <a:off x="7484613" y="630310"/>
            <a:ext cx="732408" cy="732408"/>
          </a:xfrm>
          <a:prstGeom prst="rect">
            <a:avLst/>
          </a:prstGeom>
          <a:noFill/>
          <a:ln>
            <a:noFill/>
          </a:ln>
        </p:spPr>
      </p:pic>
      <p:pic>
        <p:nvPicPr>
          <p:cNvPr id="2163" name="Google Shape;2163;p17"/>
          <p:cNvPicPr preferRelativeResize="0"/>
          <p:nvPr/>
        </p:nvPicPr>
        <p:blipFill rotWithShape="1">
          <a:blip r:embed="rId36">
            <a:alphaModFix/>
          </a:blip>
          <a:srcRect/>
          <a:stretch/>
        </p:blipFill>
        <p:spPr>
          <a:xfrm>
            <a:off x="8765717" y="5762879"/>
            <a:ext cx="1979845" cy="74244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Shape 241"/>
        <p:cNvGrpSpPr/>
        <p:nvPr/>
      </p:nvGrpSpPr>
      <p:grpSpPr>
        <a:xfrm>
          <a:off x="0" y="0"/>
          <a:ext cx="0" cy="0"/>
          <a:chOff x="0" y="0"/>
          <a:chExt cx="0" cy="0"/>
        </a:xfrm>
      </p:grpSpPr>
      <p:sp>
        <p:nvSpPr>
          <p:cNvPr id="242" name="Google Shape;242;p3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What is holding back distributed app development?</a:t>
            </a:r>
            <a:endParaRPr/>
          </a:p>
        </p:txBody>
      </p:sp>
      <p:grpSp>
        <p:nvGrpSpPr>
          <p:cNvPr id="243" name="Google Shape;243;p34"/>
          <p:cNvGrpSpPr/>
          <p:nvPr/>
        </p:nvGrpSpPr>
        <p:grpSpPr>
          <a:xfrm>
            <a:off x="3298268" y="1907530"/>
            <a:ext cx="5617070" cy="3845113"/>
            <a:chOff x="3142533" y="1756101"/>
            <a:chExt cx="5617070" cy="3845113"/>
          </a:xfrm>
        </p:grpSpPr>
        <p:grpSp>
          <p:nvGrpSpPr>
            <p:cNvPr id="244" name="Google Shape;244;p34"/>
            <p:cNvGrpSpPr/>
            <p:nvPr/>
          </p:nvGrpSpPr>
          <p:grpSpPr>
            <a:xfrm>
              <a:off x="3142533" y="1756101"/>
              <a:ext cx="4923989" cy="720000"/>
              <a:chOff x="3142533" y="1715332"/>
              <a:chExt cx="4923989" cy="720000"/>
            </a:xfrm>
          </p:grpSpPr>
          <p:sp>
            <p:nvSpPr>
              <p:cNvPr id="245" name="Google Shape;245;p34"/>
              <p:cNvSpPr txBox="1"/>
              <p:nvPr/>
            </p:nvSpPr>
            <p:spPr>
              <a:xfrm>
                <a:off x="4008128" y="1715332"/>
                <a:ext cx="4058394"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Limited tools and runtimes to build distributed applications.</a:t>
                </a:r>
                <a:endParaRPr sz="1400" b="0" i="0" u="none" strike="noStrike" cap="none" dirty="0">
                  <a:solidFill>
                    <a:srgbClr val="000000"/>
                  </a:solidFill>
                  <a:latin typeface="Arial"/>
                  <a:ea typeface="Arial"/>
                  <a:cs typeface="Arial"/>
                  <a:sym typeface="Arial"/>
                </a:endParaRPr>
              </a:p>
            </p:txBody>
          </p:sp>
          <p:pic>
            <p:nvPicPr>
              <p:cNvPr id="246" name="Google Shape;246;p34"/>
              <p:cNvPicPr preferRelativeResize="0"/>
              <p:nvPr/>
            </p:nvPicPr>
            <p:blipFill rotWithShape="1">
              <a:blip r:embed="rId3">
                <a:alphaModFix/>
              </a:blip>
              <a:srcRect/>
              <a:stretch/>
            </p:blipFill>
            <p:spPr>
              <a:xfrm>
                <a:off x="3142533" y="1715332"/>
                <a:ext cx="720000" cy="720000"/>
              </a:xfrm>
              <a:prstGeom prst="rect">
                <a:avLst/>
              </a:prstGeom>
              <a:noFill/>
              <a:ln>
                <a:noFill/>
              </a:ln>
            </p:spPr>
          </p:pic>
        </p:grpSp>
        <p:grpSp>
          <p:nvGrpSpPr>
            <p:cNvPr id="247" name="Google Shape;247;p34"/>
            <p:cNvGrpSpPr/>
            <p:nvPr/>
          </p:nvGrpSpPr>
          <p:grpSpPr>
            <a:xfrm>
              <a:off x="3186515" y="4582535"/>
              <a:ext cx="5573088" cy="1018679"/>
              <a:chOff x="6826643" y="2029839"/>
              <a:chExt cx="5573088" cy="1018679"/>
            </a:xfrm>
          </p:grpSpPr>
          <p:sp>
            <p:nvSpPr>
              <p:cNvPr id="248" name="Google Shape;248;p34"/>
              <p:cNvSpPr txBox="1"/>
              <p:nvPr/>
            </p:nvSpPr>
            <p:spPr>
              <a:xfrm>
                <a:off x="7648255" y="2032855"/>
                <a:ext cx="4751476"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Runtimes only target specific infrastructure platforms with limited portability. </a:t>
                </a:r>
                <a:endParaRPr sz="1400" b="0" i="0" u="none" strike="noStrike" cap="none">
                  <a:solidFill>
                    <a:srgbClr val="000000"/>
                  </a:solidFill>
                  <a:latin typeface="Arial"/>
                  <a:ea typeface="Arial"/>
                  <a:cs typeface="Arial"/>
                  <a:sym typeface="Arial"/>
                </a:endParaRPr>
              </a:p>
            </p:txBody>
          </p:sp>
          <p:pic>
            <p:nvPicPr>
              <p:cNvPr id="249" name="Google Shape;249;p34"/>
              <p:cNvPicPr preferRelativeResize="0"/>
              <p:nvPr/>
            </p:nvPicPr>
            <p:blipFill rotWithShape="1">
              <a:blip r:embed="rId4">
                <a:alphaModFix/>
              </a:blip>
              <a:srcRect/>
              <a:stretch/>
            </p:blipFill>
            <p:spPr>
              <a:xfrm>
                <a:off x="6826643" y="2029839"/>
                <a:ext cx="720000" cy="720000"/>
              </a:xfrm>
              <a:prstGeom prst="rect">
                <a:avLst/>
              </a:prstGeom>
              <a:noFill/>
              <a:ln>
                <a:noFill/>
              </a:ln>
            </p:spPr>
          </p:pic>
        </p:grpSp>
        <p:grpSp>
          <p:nvGrpSpPr>
            <p:cNvPr id="250" name="Google Shape;250;p34"/>
            <p:cNvGrpSpPr/>
            <p:nvPr/>
          </p:nvGrpSpPr>
          <p:grpSpPr>
            <a:xfrm>
              <a:off x="3142533" y="3023085"/>
              <a:ext cx="5232671" cy="1015663"/>
              <a:chOff x="1558349" y="4004299"/>
              <a:chExt cx="5232671" cy="1015663"/>
            </a:xfrm>
          </p:grpSpPr>
          <p:sp>
            <p:nvSpPr>
              <p:cNvPr id="251" name="Google Shape;251;p34"/>
              <p:cNvSpPr txBox="1"/>
              <p:nvPr/>
            </p:nvSpPr>
            <p:spPr>
              <a:xfrm>
                <a:off x="2423943" y="4004299"/>
                <a:ext cx="4367077"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Runtimes have limited language support and tightly controlled feature sets.</a:t>
                </a:r>
                <a:endParaRPr sz="1400" b="0" i="0" u="none" strike="noStrike" cap="none">
                  <a:solidFill>
                    <a:srgbClr val="000000"/>
                  </a:solidFill>
                  <a:latin typeface="Arial"/>
                  <a:ea typeface="Arial"/>
                  <a:cs typeface="Arial"/>
                  <a:sym typeface="Arial"/>
                </a:endParaRPr>
              </a:p>
            </p:txBody>
          </p:sp>
          <p:pic>
            <p:nvPicPr>
              <p:cNvPr id="252" name="Google Shape;252;p34"/>
              <p:cNvPicPr preferRelativeResize="0"/>
              <p:nvPr/>
            </p:nvPicPr>
            <p:blipFill rotWithShape="1">
              <a:blip r:embed="rId5">
                <a:alphaModFix/>
              </a:blip>
              <a:srcRect/>
              <a:stretch/>
            </p:blipFill>
            <p:spPr>
              <a:xfrm>
                <a:off x="1558349" y="4004299"/>
                <a:ext cx="720000" cy="720000"/>
              </a:xfrm>
              <a:prstGeom prst="rect">
                <a:avLst/>
              </a:prstGeom>
              <a:noFill/>
              <a:ln>
                <a:noFill/>
              </a:ln>
            </p:spPr>
          </p:pic>
        </p:gr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3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Dapr Goals</a:t>
            </a:r>
            <a:endParaRPr/>
          </a:p>
        </p:txBody>
      </p:sp>
      <p:sp>
        <p:nvSpPr>
          <p:cNvPr id="276" name="Google Shape;276;p38"/>
          <p:cNvSpPr txBox="1"/>
          <p:nvPr/>
        </p:nvSpPr>
        <p:spPr>
          <a:xfrm>
            <a:off x="1345393" y="2465197"/>
            <a:ext cx="434572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Provide an integrated set of APIs</a:t>
            </a:r>
            <a:endParaRPr sz="2000" b="0" i="0" u="none" strike="noStrike" cap="none">
              <a:solidFill>
                <a:srgbClr val="000000"/>
              </a:solidFill>
              <a:latin typeface="Space Grotesk"/>
              <a:ea typeface="Space Grotesk"/>
              <a:cs typeface="Space Grotesk"/>
              <a:sym typeface="Space Grotesk"/>
            </a:endParaRPr>
          </a:p>
        </p:txBody>
      </p:sp>
      <p:sp>
        <p:nvSpPr>
          <p:cNvPr id="277" name="Google Shape;277;p38"/>
          <p:cNvSpPr txBox="1"/>
          <p:nvPr/>
        </p:nvSpPr>
        <p:spPr>
          <a:xfrm>
            <a:off x="1345392" y="4402687"/>
            <a:ext cx="3503047"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Extensible and pluggable</a:t>
            </a:r>
            <a:endParaRPr sz="2000" b="0" i="0" u="none" strike="noStrike" cap="none">
              <a:solidFill>
                <a:srgbClr val="000000"/>
              </a:solidFill>
              <a:latin typeface="Space Grotesk"/>
              <a:ea typeface="Space Grotesk"/>
              <a:cs typeface="Space Grotesk"/>
              <a:sym typeface="Space Grotesk"/>
            </a:endParaRPr>
          </a:p>
        </p:txBody>
      </p:sp>
      <p:sp>
        <p:nvSpPr>
          <p:cNvPr id="278" name="Google Shape;278;p38"/>
          <p:cNvSpPr txBox="1"/>
          <p:nvPr/>
        </p:nvSpPr>
        <p:spPr>
          <a:xfrm>
            <a:off x="7237182" y="2465197"/>
            <a:ext cx="4039265"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Any language or framework</a:t>
            </a:r>
            <a:endParaRPr sz="2000" b="0" i="0" u="none" strike="noStrike" cap="none">
              <a:solidFill>
                <a:srgbClr val="000000"/>
              </a:solidFill>
              <a:latin typeface="Space Grotesk"/>
              <a:ea typeface="Space Grotesk"/>
              <a:cs typeface="Space Grotesk"/>
              <a:sym typeface="Space Grotesk"/>
            </a:endParaRPr>
          </a:p>
        </p:txBody>
      </p:sp>
      <p:sp>
        <p:nvSpPr>
          <p:cNvPr id="279" name="Google Shape;279;p38"/>
          <p:cNvSpPr txBox="1"/>
          <p:nvPr/>
        </p:nvSpPr>
        <p:spPr>
          <a:xfrm>
            <a:off x="1296901" y="3451855"/>
            <a:ext cx="504090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Includes best practices &amp; standards</a:t>
            </a:r>
            <a:endParaRPr sz="2000" b="0" i="0" u="none" strike="noStrike" cap="none">
              <a:solidFill>
                <a:srgbClr val="000000"/>
              </a:solidFill>
              <a:latin typeface="Space Grotesk"/>
              <a:ea typeface="Space Grotesk"/>
              <a:cs typeface="Space Grotesk"/>
              <a:sym typeface="Space Grotesk"/>
            </a:endParaRPr>
          </a:p>
        </p:txBody>
      </p:sp>
      <p:sp>
        <p:nvSpPr>
          <p:cNvPr id="280" name="Google Shape;280;p38"/>
          <p:cNvSpPr txBox="1"/>
          <p:nvPr/>
        </p:nvSpPr>
        <p:spPr>
          <a:xfrm>
            <a:off x="7237183" y="3451855"/>
            <a:ext cx="469774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Platform agnostic</a:t>
            </a:r>
            <a:endParaRPr sz="2000" b="0" i="0" u="none" strike="noStrike" cap="none">
              <a:solidFill>
                <a:srgbClr val="000000"/>
              </a:solidFill>
              <a:latin typeface="Space Grotesk"/>
              <a:ea typeface="Space Grotesk"/>
              <a:cs typeface="Space Grotesk"/>
              <a:sym typeface="Space Grotesk"/>
            </a:endParaRPr>
          </a:p>
        </p:txBody>
      </p:sp>
      <p:sp>
        <p:nvSpPr>
          <p:cNvPr id="281" name="Google Shape;281;p38"/>
          <p:cNvSpPr txBox="1"/>
          <p:nvPr/>
        </p:nvSpPr>
        <p:spPr>
          <a:xfrm>
            <a:off x="7237183" y="4402687"/>
            <a:ext cx="469774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Community driven, vendor neutral</a:t>
            </a:r>
            <a:endParaRPr sz="2000" b="0" i="0" u="none" strike="noStrike" cap="none">
              <a:solidFill>
                <a:srgbClr val="000000"/>
              </a:solidFill>
              <a:latin typeface="Space Grotesk"/>
              <a:ea typeface="Space Grotesk"/>
              <a:cs typeface="Space Grotesk"/>
              <a:sym typeface="Space Grotesk"/>
            </a:endParaRPr>
          </a:p>
        </p:txBody>
      </p:sp>
      <p:pic>
        <p:nvPicPr>
          <p:cNvPr id="282" name="Google Shape;282;p38"/>
          <p:cNvPicPr preferRelativeResize="0"/>
          <p:nvPr/>
        </p:nvPicPr>
        <p:blipFill rotWithShape="1">
          <a:blip r:embed="rId3">
            <a:alphaModFix/>
          </a:blip>
          <a:srcRect/>
          <a:stretch/>
        </p:blipFill>
        <p:spPr>
          <a:xfrm>
            <a:off x="6423893" y="2411138"/>
            <a:ext cx="727200" cy="720000"/>
          </a:xfrm>
          <a:prstGeom prst="rect">
            <a:avLst/>
          </a:prstGeom>
          <a:noFill/>
          <a:ln>
            <a:noFill/>
          </a:ln>
        </p:spPr>
      </p:pic>
      <p:pic>
        <p:nvPicPr>
          <p:cNvPr id="283" name="Google Shape;283;p38"/>
          <p:cNvPicPr preferRelativeResize="0"/>
          <p:nvPr/>
        </p:nvPicPr>
        <p:blipFill rotWithShape="1">
          <a:blip r:embed="rId4">
            <a:alphaModFix/>
          </a:blip>
          <a:srcRect/>
          <a:stretch/>
        </p:blipFill>
        <p:spPr>
          <a:xfrm>
            <a:off x="517107" y="3443290"/>
            <a:ext cx="727200" cy="720000"/>
          </a:xfrm>
          <a:prstGeom prst="rect">
            <a:avLst/>
          </a:prstGeom>
          <a:noFill/>
          <a:ln>
            <a:noFill/>
          </a:ln>
        </p:spPr>
      </p:pic>
      <p:pic>
        <p:nvPicPr>
          <p:cNvPr id="284" name="Google Shape;284;p38"/>
          <p:cNvPicPr preferRelativeResize="0"/>
          <p:nvPr/>
        </p:nvPicPr>
        <p:blipFill rotWithShape="1">
          <a:blip r:embed="rId5">
            <a:alphaModFix/>
          </a:blip>
          <a:srcRect/>
          <a:stretch/>
        </p:blipFill>
        <p:spPr>
          <a:xfrm>
            <a:off x="517107" y="2359689"/>
            <a:ext cx="727200" cy="720000"/>
          </a:xfrm>
          <a:prstGeom prst="rect">
            <a:avLst/>
          </a:prstGeom>
          <a:noFill/>
          <a:ln>
            <a:noFill/>
          </a:ln>
        </p:spPr>
      </p:pic>
      <p:pic>
        <p:nvPicPr>
          <p:cNvPr id="285" name="Google Shape;285;p38"/>
          <p:cNvPicPr preferRelativeResize="0"/>
          <p:nvPr/>
        </p:nvPicPr>
        <p:blipFill rotWithShape="1">
          <a:blip r:embed="rId6">
            <a:alphaModFix/>
          </a:blip>
          <a:srcRect/>
          <a:stretch/>
        </p:blipFill>
        <p:spPr>
          <a:xfrm>
            <a:off x="6427493" y="3399222"/>
            <a:ext cx="720000" cy="720000"/>
          </a:xfrm>
          <a:prstGeom prst="rect">
            <a:avLst/>
          </a:prstGeom>
          <a:noFill/>
          <a:ln>
            <a:noFill/>
          </a:ln>
        </p:spPr>
      </p:pic>
      <p:pic>
        <p:nvPicPr>
          <p:cNvPr id="286" name="Google Shape;286;p38"/>
          <p:cNvPicPr preferRelativeResize="0"/>
          <p:nvPr/>
        </p:nvPicPr>
        <p:blipFill rotWithShape="1">
          <a:blip r:embed="rId7">
            <a:alphaModFix/>
          </a:blip>
          <a:srcRect/>
          <a:stretch/>
        </p:blipFill>
        <p:spPr>
          <a:xfrm>
            <a:off x="6427493" y="4373984"/>
            <a:ext cx="720000" cy="720000"/>
          </a:xfrm>
          <a:prstGeom prst="rect">
            <a:avLst/>
          </a:prstGeom>
          <a:noFill/>
          <a:ln>
            <a:noFill/>
          </a:ln>
        </p:spPr>
      </p:pic>
      <p:pic>
        <p:nvPicPr>
          <p:cNvPr id="287" name="Google Shape;287;p38"/>
          <p:cNvPicPr preferRelativeResize="0"/>
          <p:nvPr/>
        </p:nvPicPr>
        <p:blipFill rotWithShape="1">
          <a:blip r:embed="rId8">
            <a:alphaModFix/>
          </a:blip>
          <a:srcRect/>
          <a:stretch/>
        </p:blipFill>
        <p:spPr>
          <a:xfrm>
            <a:off x="520707" y="4402687"/>
            <a:ext cx="720000" cy="720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cxnSp>
        <p:nvCxnSpPr>
          <p:cNvPr id="292" name="Google Shape;292;p39"/>
          <p:cNvCxnSpPr>
            <a:stCxn id="293" idx="2"/>
          </p:cNvCxnSpPr>
          <p:nvPr/>
        </p:nvCxnSpPr>
        <p:spPr>
          <a:xfrm>
            <a:off x="1250990" y="2260053"/>
            <a:ext cx="0" cy="1086000"/>
          </a:xfrm>
          <a:prstGeom prst="straightConnector1">
            <a:avLst/>
          </a:prstGeom>
          <a:noFill/>
          <a:ln w="25400" cap="flat" cmpd="sng">
            <a:solidFill>
              <a:schemeClr val="dk1"/>
            </a:solidFill>
            <a:prstDash val="solid"/>
            <a:miter lim="800000"/>
            <a:headEnd type="none" w="sm" len="sm"/>
            <a:tailEnd type="triangle" w="lg" len="lg"/>
          </a:ln>
        </p:spPr>
      </p:cxnSp>
      <p:sp>
        <p:nvSpPr>
          <p:cNvPr id="294" name="Google Shape;294;p39"/>
          <p:cNvSpPr/>
          <p:nvPr/>
        </p:nvSpPr>
        <p:spPr>
          <a:xfrm>
            <a:off x="266132" y="1071349"/>
            <a:ext cx="11662012" cy="1302127"/>
          </a:xfrm>
          <a:prstGeom prst="roundRect">
            <a:avLst>
              <a:gd name="adj" fmla="val 11426"/>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5" name="Google Shape;295;p3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from development to hosting</a:t>
            </a:r>
            <a:endParaRPr dirty="0"/>
          </a:p>
        </p:txBody>
      </p:sp>
      <p:grpSp>
        <p:nvGrpSpPr>
          <p:cNvPr id="296" name="Google Shape;296;p39"/>
          <p:cNvGrpSpPr/>
          <p:nvPr/>
        </p:nvGrpSpPr>
        <p:grpSpPr>
          <a:xfrm>
            <a:off x="710990" y="1180053"/>
            <a:ext cx="1080000" cy="1080000"/>
            <a:chOff x="779230" y="1433084"/>
            <a:chExt cx="1440000" cy="1440000"/>
          </a:xfrm>
        </p:grpSpPr>
        <p:pic>
          <p:nvPicPr>
            <p:cNvPr id="293" name="Google Shape;293;p39"/>
            <p:cNvPicPr preferRelativeResize="0"/>
            <p:nvPr/>
          </p:nvPicPr>
          <p:blipFill rotWithShape="1">
            <a:blip r:embed="rId3">
              <a:alphaModFix/>
            </a:blip>
            <a:srcRect/>
            <a:stretch/>
          </p:blipFill>
          <p:spPr>
            <a:xfrm>
              <a:off x="779230" y="1433084"/>
              <a:ext cx="1440000" cy="1440000"/>
            </a:xfrm>
            <a:prstGeom prst="rect">
              <a:avLst/>
            </a:prstGeom>
            <a:noFill/>
            <a:ln>
              <a:noFill/>
            </a:ln>
          </p:spPr>
        </p:pic>
        <p:sp>
          <p:nvSpPr>
            <p:cNvPr id="297" name="Google Shape;297;p39"/>
            <p:cNvSpPr txBox="1"/>
            <p:nvPr/>
          </p:nvSpPr>
          <p:spPr>
            <a:xfrm>
              <a:off x="978473" y="1999216"/>
              <a:ext cx="1041511" cy="36927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App</a:t>
              </a:r>
              <a:endParaRPr sz="1200" b="1" i="0" u="none" strike="noStrike" cap="none" dirty="0">
                <a:solidFill>
                  <a:srgbClr val="121C29"/>
                </a:solidFill>
                <a:latin typeface="Space Grotesk"/>
                <a:ea typeface="Space Grotesk"/>
                <a:cs typeface="Space Grotesk"/>
                <a:sym typeface="Space Grotesk"/>
              </a:endParaRPr>
            </a:p>
          </p:txBody>
        </p:sp>
      </p:grpSp>
      <p:pic>
        <p:nvPicPr>
          <p:cNvPr id="298" name="Google Shape;298;p39"/>
          <p:cNvPicPr preferRelativeResize="0"/>
          <p:nvPr/>
        </p:nvPicPr>
        <p:blipFill rotWithShape="1">
          <a:blip r:embed="rId4">
            <a:alphaModFix/>
          </a:blip>
          <a:srcRect/>
          <a:stretch/>
        </p:blipFill>
        <p:spPr>
          <a:xfrm>
            <a:off x="530728" y="3371128"/>
            <a:ext cx="1440000" cy="1440000"/>
          </a:xfrm>
          <a:prstGeom prst="rect">
            <a:avLst/>
          </a:prstGeom>
          <a:noFill/>
          <a:ln>
            <a:noFill/>
          </a:ln>
        </p:spPr>
      </p:pic>
      <p:pic>
        <p:nvPicPr>
          <p:cNvPr id="299" name="Google Shape;299;p39"/>
          <p:cNvPicPr preferRelativeResize="0"/>
          <p:nvPr/>
        </p:nvPicPr>
        <p:blipFill rotWithShape="1">
          <a:blip r:embed="rId5">
            <a:alphaModFix/>
          </a:blip>
          <a:srcRect/>
          <a:stretch/>
        </p:blipFill>
        <p:spPr>
          <a:xfrm>
            <a:off x="6118063" y="1525927"/>
            <a:ext cx="494987" cy="494987"/>
          </a:xfrm>
          <a:prstGeom prst="rect">
            <a:avLst/>
          </a:prstGeom>
          <a:noFill/>
          <a:ln>
            <a:noFill/>
          </a:ln>
        </p:spPr>
      </p:pic>
      <p:pic>
        <p:nvPicPr>
          <p:cNvPr id="300" name="Google Shape;300;p39"/>
          <p:cNvPicPr preferRelativeResize="0"/>
          <p:nvPr/>
        </p:nvPicPr>
        <p:blipFill rotWithShape="1">
          <a:blip r:embed="rId6">
            <a:alphaModFix/>
          </a:blip>
          <a:srcRect/>
          <a:stretch/>
        </p:blipFill>
        <p:spPr>
          <a:xfrm>
            <a:off x="6908366" y="1385151"/>
            <a:ext cx="876445" cy="776539"/>
          </a:xfrm>
          <a:prstGeom prst="rect">
            <a:avLst/>
          </a:prstGeom>
          <a:noFill/>
          <a:ln>
            <a:noFill/>
          </a:ln>
        </p:spPr>
      </p:pic>
      <p:pic>
        <p:nvPicPr>
          <p:cNvPr id="301" name="Google Shape;301;p39"/>
          <p:cNvPicPr preferRelativeResize="0"/>
          <p:nvPr/>
        </p:nvPicPr>
        <p:blipFill rotWithShape="1">
          <a:blip r:embed="rId7">
            <a:alphaModFix/>
          </a:blip>
          <a:srcRect/>
          <a:stretch/>
        </p:blipFill>
        <p:spPr>
          <a:xfrm>
            <a:off x="8080127" y="1448727"/>
            <a:ext cx="649386" cy="649386"/>
          </a:xfrm>
          <a:prstGeom prst="rect">
            <a:avLst/>
          </a:prstGeom>
          <a:noFill/>
          <a:ln>
            <a:noFill/>
          </a:ln>
        </p:spPr>
      </p:pic>
      <p:pic>
        <p:nvPicPr>
          <p:cNvPr id="302" name="Google Shape;302;p39"/>
          <p:cNvPicPr preferRelativeResize="0"/>
          <p:nvPr/>
        </p:nvPicPr>
        <p:blipFill rotWithShape="1">
          <a:blip r:embed="rId8">
            <a:alphaModFix/>
          </a:blip>
          <a:srcRect/>
          <a:stretch/>
        </p:blipFill>
        <p:spPr>
          <a:xfrm>
            <a:off x="2720992" y="1278262"/>
            <a:ext cx="1298773" cy="799245"/>
          </a:xfrm>
          <a:prstGeom prst="rect">
            <a:avLst/>
          </a:prstGeom>
          <a:noFill/>
          <a:ln>
            <a:noFill/>
          </a:ln>
        </p:spPr>
      </p:pic>
      <p:pic>
        <p:nvPicPr>
          <p:cNvPr id="303" name="Google Shape;303;p39"/>
          <p:cNvPicPr preferRelativeResize="0"/>
          <p:nvPr/>
        </p:nvPicPr>
        <p:blipFill rotWithShape="1">
          <a:blip r:embed="rId9">
            <a:alphaModFix/>
          </a:blip>
          <a:srcRect/>
          <a:stretch/>
        </p:blipFill>
        <p:spPr>
          <a:xfrm>
            <a:off x="9815132" y="1523656"/>
            <a:ext cx="930939" cy="499528"/>
          </a:xfrm>
          <a:prstGeom prst="rect">
            <a:avLst/>
          </a:prstGeom>
          <a:noFill/>
          <a:ln>
            <a:noFill/>
          </a:ln>
        </p:spPr>
      </p:pic>
      <p:pic>
        <p:nvPicPr>
          <p:cNvPr id="304" name="Google Shape;304;p39"/>
          <p:cNvPicPr preferRelativeResize="0"/>
          <p:nvPr/>
        </p:nvPicPr>
        <p:blipFill rotWithShape="1">
          <a:blip r:embed="rId10">
            <a:alphaModFix/>
          </a:blip>
          <a:srcRect/>
          <a:stretch/>
        </p:blipFill>
        <p:spPr>
          <a:xfrm>
            <a:off x="4315081" y="1550903"/>
            <a:ext cx="1507666" cy="445034"/>
          </a:xfrm>
          <a:prstGeom prst="rect">
            <a:avLst/>
          </a:prstGeom>
          <a:noFill/>
          <a:ln>
            <a:noFill/>
          </a:ln>
        </p:spPr>
      </p:pic>
      <p:pic>
        <p:nvPicPr>
          <p:cNvPr id="305" name="Google Shape;305;p39"/>
          <p:cNvPicPr preferRelativeResize="0"/>
          <p:nvPr/>
        </p:nvPicPr>
        <p:blipFill rotWithShape="1">
          <a:blip r:embed="rId11">
            <a:alphaModFix/>
          </a:blip>
          <a:srcRect/>
          <a:stretch/>
        </p:blipFill>
        <p:spPr>
          <a:xfrm>
            <a:off x="11041388" y="1500950"/>
            <a:ext cx="544940" cy="544940"/>
          </a:xfrm>
          <a:prstGeom prst="rect">
            <a:avLst/>
          </a:prstGeom>
          <a:noFill/>
          <a:ln>
            <a:noFill/>
          </a:ln>
        </p:spPr>
      </p:pic>
      <p:pic>
        <p:nvPicPr>
          <p:cNvPr id="306" name="Google Shape;306;p39"/>
          <p:cNvPicPr preferRelativeResize="0"/>
          <p:nvPr/>
        </p:nvPicPr>
        <p:blipFill rotWithShape="1">
          <a:blip r:embed="rId12">
            <a:alphaModFix/>
          </a:blip>
          <a:srcRect/>
          <a:stretch/>
        </p:blipFill>
        <p:spPr>
          <a:xfrm>
            <a:off x="9024829" y="1494139"/>
            <a:ext cx="494987" cy="558563"/>
          </a:xfrm>
          <a:prstGeom prst="rect">
            <a:avLst/>
          </a:prstGeom>
          <a:noFill/>
          <a:ln>
            <a:noFill/>
          </a:ln>
        </p:spPr>
      </p:pic>
      <p:sp>
        <p:nvSpPr>
          <p:cNvPr id="307" name="Google Shape;307;p39"/>
          <p:cNvSpPr/>
          <p:nvPr/>
        </p:nvSpPr>
        <p:spPr>
          <a:xfrm>
            <a:off x="264994" y="2658088"/>
            <a:ext cx="11662012" cy="2612909"/>
          </a:xfrm>
          <a:prstGeom prst="roundRect">
            <a:avLst>
              <a:gd name="adj" fmla="val 5358"/>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8" name="Google Shape;308;p39"/>
          <p:cNvSpPr/>
          <p:nvPr/>
        </p:nvSpPr>
        <p:spPr>
          <a:xfrm>
            <a:off x="264994" y="5623559"/>
            <a:ext cx="11662012" cy="974987"/>
          </a:xfrm>
          <a:prstGeom prst="roundRect">
            <a:avLst>
              <a:gd name="adj" fmla="val 16667"/>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09" name="Google Shape;309;p39"/>
          <p:cNvPicPr>
            <a:picLocks noChangeAspect="1"/>
          </p:cNvPicPr>
          <p:nvPr/>
        </p:nvPicPr>
        <p:blipFill rotWithShape="1">
          <a:blip r:embed="rId13">
            <a:alphaModFix/>
          </a:blip>
          <a:srcRect/>
          <a:stretch/>
        </p:blipFill>
        <p:spPr>
          <a:xfrm>
            <a:off x="7108127" y="3947110"/>
            <a:ext cx="972000" cy="972000"/>
          </a:xfrm>
          <a:prstGeom prst="rect">
            <a:avLst/>
          </a:prstGeom>
          <a:noFill/>
          <a:ln>
            <a:noFill/>
          </a:ln>
        </p:spPr>
      </p:pic>
      <p:pic>
        <p:nvPicPr>
          <p:cNvPr id="310" name="Google Shape;310;p39"/>
          <p:cNvPicPr>
            <a:picLocks noChangeAspect="1"/>
          </p:cNvPicPr>
          <p:nvPr/>
        </p:nvPicPr>
        <p:blipFill rotWithShape="1">
          <a:blip r:embed="rId14">
            <a:alphaModFix/>
          </a:blip>
          <a:srcRect/>
          <a:stretch/>
        </p:blipFill>
        <p:spPr>
          <a:xfrm>
            <a:off x="3663019" y="2881618"/>
            <a:ext cx="972000" cy="972000"/>
          </a:xfrm>
          <a:prstGeom prst="rect">
            <a:avLst/>
          </a:prstGeom>
          <a:noFill/>
          <a:ln>
            <a:noFill/>
          </a:ln>
        </p:spPr>
      </p:pic>
      <p:pic>
        <p:nvPicPr>
          <p:cNvPr id="311" name="Google Shape;311;p39"/>
          <p:cNvPicPr>
            <a:picLocks noChangeAspect="1"/>
          </p:cNvPicPr>
          <p:nvPr/>
        </p:nvPicPr>
        <p:blipFill rotWithShape="1">
          <a:blip r:embed="rId15">
            <a:alphaModFix/>
          </a:blip>
          <a:srcRect/>
          <a:stretch/>
        </p:blipFill>
        <p:spPr>
          <a:xfrm>
            <a:off x="3663019" y="3947110"/>
            <a:ext cx="972000" cy="972000"/>
          </a:xfrm>
          <a:prstGeom prst="rect">
            <a:avLst/>
          </a:prstGeom>
          <a:noFill/>
          <a:ln>
            <a:noFill/>
          </a:ln>
        </p:spPr>
      </p:pic>
      <p:pic>
        <p:nvPicPr>
          <p:cNvPr id="312" name="Google Shape;312;p39"/>
          <p:cNvPicPr>
            <a:picLocks noChangeAspect="1"/>
          </p:cNvPicPr>
          <p:nvPr/>
        </p:nvPicPr>
        <p:blipFill rotWithShape="1">
          <a:blip r:embed="rId16">
            <a:alphaModFix/>
          </a:blip>
          <a:srcRect/>
          <a:stretch/>
        </p:blipFill>
        <p:spPr>
          <a:xfrm>
            <a:off x="4811388" y="2881618"/>
            <a:ext cx="972000" cy="972000"/>
          </a:xfrm>
          <a:prstGeom prst="rect">
            <a:avLst/>
          </a:prstGeom>
          <a:noFill/>
          <a:ln>
            <a:noFill/>
          </a:ln>
        </p:spPr>
      </p:pic>
      <p:pic>
        <p:nvPicPr>
          <p:cNvPr id="313" name="Google Shape;313;p39"/>
          <p:cNvPicPr>
            <a:picLocks noChangeAspect="1"/>
          </p:cNvPicPr>
          <p:nvPr/>
        </p:nvPicPr>
        <p:blipFill rotWithShape="1">
          <a:blip r:embed="rId17">
            <a:alphaModFix/>
          </a:blip>
          <a:srcRect/>
          <a:stretch/>
        </p:blipFill>
        <p:spPr>
          <a:xfrm>
            <a:off x="5959757" y="2881618"/>
            <a:ext cx="972000" cy="972000"/>
          </a:xfrm>
          <a:prstGeom prst="rect">
            <a:avLst/>
          </a:prstGeom>
          <a:noFill/>
          <a:ln>
            <a:noFill/>
          </a:ln>
        </p:spPr>
      </p:pic>
      <p:pic>
        <p:nvPicPr>
          <p:cNvPr id="314" name="Google Shape;314;p39"/>
          <p:cNvPicPr>
            <a:picLocks noChangeAspect="1"/>
          </p:cNvPicPr>
          <p:nvPr/>
        </p:nvPicPr>
        <p:blipFill rotWithShape="1">
          <a:blip r:embed="rId18">
            <a:alphaModFix/>
          </a:blip>
          <a:srcRect/>
          <a:stretch/>
        </p:blipFill>
        <p:spPr>
          <a:xfrm>
            <a:off x="2514650" y="2881618"/>
            <a:ext cx="972000" cy="972000"/>
          </a:xfrm>
          <a:prstGeom prst="rect">
            <a:avLst/>
          </a:prstGeom>
          <a:noFill/>
          <a:ln>
            <a:noFill/>
          </a:ln>
        </p:spPr>
      </p:pic>
      <p:pic>
        <p:nvPicPr>
          <p:cNvPr id="315" name="Google Shape;315;p39"/>
          <p:cNvPicPr>
            <a:picLocks noChangeAspect="1"/>
          </p:cNvPicPr>
          <p:nvPr/>
        </p:nvPicPr>
        <p:blipFill rotWithShape="1">
          <a:blip r:embed="rId19">
            <a:alphaModFix/>
          </a:blip>
          <a:srcRect/>
          <a:stretch/>
        </p:blipFill>
        <p:spPr>
          <a:xfrm>
            <a:off x="7108127" y="2881618"/>
            <a:ext cx="972000" cy="972000"/>
          </a:xfrm>
          <a:prstGeom prst="rect">
            <a:avLst/>
          </a:prstGeom>
          <a:noFill/>
          <a:ln>
            <a:noFill/>
          </a:ln>
        </p:spPr>
      </p:pic>
      <p:pic>
        <p:nvPicPr>
          <p:cNvPr id="316" name="Google Shape;316;p39"/>
          <p:cNvPicPr>
            <a:picLocks noChangeAspect="1"/>
          </p:cNvPicPr>
          <p:nvPr/>
        </p:nvPicPr>
        <p:blipFill rotWithShape="1">
          <a:blip r:embed="rId20">
            <a:alphaModFix/>
          </a:blip>
          <a:srcRect/>
          <a:stretch/>
        </p:blipFill>
        <p:spPr>
          <a:xfrm>
            <a:off x="5959757" y="3947110"/>
            <a:ext cx="972000" cy="972000"/>
          </a:xfrm>
          <a:prstGeom prst="rect">
            <a:avLst/>
          </a:prstGeom>
          <a:noFill/>
          <a:ln>
            <a:noFill/>
          </a:ln>
        </p:spPr>
      </p:pic>
      <p:pic>
        <p:nvPicPr>
          <p:cNvPr id="317" name="Google Shape;317;p39"/>
          <p:cNvPicPr>
            <a:picLocks noChangeAspect="1"/>
          </p:cNvPicPr>
          <p:nvPr/>
        </p:nvPicPr>
        <p:blipFill rotWithShape="1">
          <a:blip r:embed="rId21">
            <a:alphaModFix/>
          </a:blip>
          <a:srcRect/>
          <a:stretch/>
        </p:blipFill>
        <p:spPr>
          <a:xfrm>
            <a:off x="4811388" y="3947110"/>
            <a:ext cx="972000" cy="972000"/>
          </a:xfrm>
          <a:prstGeom prst="rect">
            <a:avLst/>
          </a:prstGeom>
          <a:noFill/>
          <a:ln>
            <a:noFill/>
          </a:ln>
        </p:spPr>
      </p:pic>
      <p:pic>
        <p:nvPicPr>
          <p:cNvPr id="318" name="Google Shape;318;p39"/>
          <p:cNvPicPr>
            <a:picLocks noChangeAspect="1"/>
          </p:cNvPicPr>
          <p:nvPr/>
        </p:nvPicPr>
        <p:blipFill rotWithShape="1">
          <a:blip r:embed="rId22">
            <a:alphaModFix/>
          </a:blip>
          <a:srcRect/>
          <a:stretch/>
        </p:blipFill>
        <p:spPr>
          <a:xfrm>
            <a:off x="2514650" y="3947110"/>
            <a:ext cx="972000" cy="972000"/>
          </a:xfrm>
          <a:prstGeom prst="rect">
            <a:avLst/>
          </a:prstGeom>
          <a:noFill/>
          <a:ln>
            <a:noFill/>
          </a:ln>
        </p:spPr>
      </p:pic>
      <p:pic>
        <p:nvPicPr>
          <p:cNvPr id="319" name="Google Shape;319;p39"/>
          <p:cNvPicPr>
            <a:picLocks noChangeAspect="1"/>
          </p:cNvPicPr>
          <p:nvPr/>
        </p:nvPicPr>
        <p:blipFill rotWithShape="1">
          <a:blip r:embed="rId23">
            <a:alphaModFix/>
          </a:blip>
          <a:srcRect/>
          <a:stretch/>
        </p:blipFill>
        <p:spPr>
          <a:xfrm>
            <a:off x="9404865" y="2877018"/>
            <a:ext cx="972000" cy="972000"/>
          </a:xfrm>
          <a:prstGeom prst="rect">
            <a:avLst/>
          </a:prstGeom>
          <a:noFill/>
          <a:ln>
            <a:noFill/>
          </a:ln>
        </p:spPr>
      </p:pic>
      <p:pic>
        <p:nvPicPr>
          <p:cNvPr id="320" name="Google Shape;320;p39"/>
          <p:cNvPicPr>
            <a:picLocks noChangeAspect="1"/>
          </p:cNvPicPr>
          <p:nvPr/>
        </p:nvPicPr>
        <p:blipFill rotWithShape="1">
          <a:blip r:embed="rId24">
            <a:alphaModFix/>
          </a:blip>
          <a:srcRect/>
          <a:stretch/>
        </p:blipFill>
        <p:spPr>
          <a:xfrm>
            <a:off x="10553235" y="3928715"/>
            <a:ext cx="972000" cy="972000"/>
          </a:xfrm>
          <a:prstGeom prst="rect">
            <a:avLst/>
          </a:prstGeom>
          <a:noFill/>
          <a:ln>
            <a:noFill/>
          </a:ln>
        </p:spPr>
      </p:pic>
      <p:pic>
        <p:nvPicPr>
          <p:cNvPr id="321" name="Google Shape;321;p39"/>
          <p:cNvPicPr>
            <a:picLocks noChangeAspect="1"/>
          </p:cNvPicPr>
          <p:nvPr/>
        </p:nvPicPr>
        <p:blipFill rotWithShape="1">
          <a:blip r:embed="rId25">
            <a:alphaModFix/>
          </a:blip>
          <a:srcRect/>
          <a:stretch/>
        </p:blipFill>
        <p:spPr>
          <a:xfrm>
            <a:off x="10553235" y="2875553"/>
            <a:ext cx="972000" cy="972000"/>
          </a:xfrm>
          <a:prstGeom prst="rect">
            <a:avLst/>
          </a:prstGeom>
          <a:noFill/>
          <a:ln>
            <a:noFill/>
          </a:ln>
        </p:spPr>
      </p:pic>
      <p:grpSp>
        <p:nvGrpSpPr>
          <p:cNvPr id="322" name="Google Shape;322;p39"/>
          <p:cNvGrpSpPr/>
          <p:nvPr/>
        </p:nvGrpSpPr>
        <p:grpSpPr>
          <a:xfrm>
            <a:off x="8802806" y="862819"/>
            <a:ext cx="2944846" cy="343603"/>
            <a:chOff x="8802806" y="862819"/>
            <a:chExt cx="2944846" cy="343603"/>
          </a:xfrm>
        </p:grpSpPr>
        <p:sp>
          <p:nvSpPr>
            <p:cNvPr id="323" name="Google Shape;323;p39"/>
            <p:cNvSpPr/>
            <p:nvPr/>
          </p:nvSpPr>
          <p:spPr>
            <a:xfrm>
              <a:off x="8802806" y="862819"/>
              <a:ext cx="2944846"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4" name="Google Shape;324;p39"/>
            <p:cNvSpPr txBox="1"/>
            <p:nvPr/>
          </p:nvSpPr>
          <p:spPr>
            <a:xfrm>
              <a:off x="8944941" y="884065"/>
              <a:ext cx="266057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Use any language or runtime</a:t>
              </a:r>
              <a:endParaRPr sz="1400" b="0" i="0" u="none" strike="noStrike" cap="none">
                <a:solidFill>
                  <a:srgbClr val="121C29"/>
                </a:solidFill>
                <a:latin typeface="Space Grotesk"/>
                <a:ea typeface="Space Grotesk"/>
                <a:cs typeface="Space Grotesk"/>
                <a:sym typeface="Space Grotesk"/>
              </a:endParaRPr>
            </a:p>
          </p:txBody>
        </p:sp>
      </p:grpSp>
      <p:grpSp>
        <p:nvGrpSpPr>
          <p:cNvPr id="325" name="Google Shape;325;p39"/>
          <p:cNvGrpSpPr/>
          <p:nvPr/>
        </p:nvGrpSpPr>
        <p:grpSpPr>
          <a:xfrm>
            <a:off x="459093" y="2482973"/>
            <a:ext cx="1745351" cy="343603"/>
            <a:chOff x="8802806" y="862819"/>
            <a:chExt cx="2944846" cy="343603"/>
          </a:xfrm>
        </p:grpSpPr>
        <p:sp>
          <p:nvSpPr>
            <p:cNvPr id="326" name="Google Shape;326;p39"/>
            <p:cNvSpPr/>
            <p:nvPr/>
          </p:nvSpPr>
          <p:spPr>
            <a:xfrm>
              <a:off x="8802806" y="862819"/>
              <a:ext cx="2944846" cy="343603"/>
            </a:xfrm>
            <a:prstGeom prst="roundRect">
              <a:avLst>
                <a:gd name="adj" fmla="val 30559"/>
              </a:avLst>
            </a:prstGeom>
            <a:solidFill>
              <a:schemeClr val="accent2"/>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7" name="Google Shape;327;p39"/>
            <p:cNvSpPr txBox="1"/>
            <p:nvPr/>
          </p:nvSpPr>
          <p:spPr>
            <a:xfrm>
              <a:off x="8944941" y="884065"/>
              <a:ext cx="266057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Space Grotesk"/>
                  <a:ea typeface="Space Grotesk"/>
                  <a:cs typeface="Space Grotesk"/>
                  <a:sym typeface="Space Grotesk"/>
                </a:rPr>
                <a:t>HTTP/gRPC</a:t>
              </a:r>
              <a:endParaRPr sz="1400" b="0" i="0" u="none" strike="noStrike" cap="none">
                <a:solidFill>
                  <a:schemeClr val="lt1"/>
                </a:solidFill>
                <a:latin typeface="Space Grotesk"/>
                <a:ea typeface="Space Grotesk"/>
                <a:cs typeface="Space Grotesk"/>
                <a:sym typeface="Space Grotesk"/>
              </a:endParaRPr>
            </a:p>
          </p:txBody>
        </p:sp>
      </p:grpSp>
      <p:grpSp>
        <p:nvGrpSpPr>
          <p:cNvPr id="328" name="Google Shape;328;p39"/>
          <p:cNvGrpSpPr/>
          <p:nvPr/>
        </p:nvGrpSpPr>
        <p:grpSpPr>
          <a:xfrm>
            <a:off x="7697337" y="5439988"/>
            <a:ext cx="4050316" cy="343603"/>
            <a:chOff x="8802806" y="862819"/>
            <a:chExt cx="2944846" cy="343603"/>
          </a:xfrm>
        </p:grpSpPr>
        <p:sp>
          <p:nvSpPr>
            <p:cNvPr id="329" name="Google Shape;329;p39"/>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30" name="Google Shape;330;p39"/>
            <p:cNvSpPr txBox="1"/>
            <p:nvPr/>
          </p:nvSpPr>
          <p:spPr>
            <a:xfrm>
              <a:off x="8836815" y="884065"/>
              <a:ext cx="291083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Host on any cloud or edge infrastructure</a:t>
              </a:r>
              <a:endParaRPr sz="1400" b="0" i="0" u="none" strike="noStrike" cap="none">
                <a:solidFill>
                  <a:srgbClr val="121C29"/>
                </a:solidFill>
                <a:latin typeface="Space Grotesk"/>
                <a:ea typeface="Space Grotesk"/>
                <a:cs typeface="Space Grotesk"/>
                <a:sym typeface="Space Grotesk"/>
              </a:endParaRPr>
            </a:p>
          </p:txBody>
        </p:sp>
      </p:grpSp>
      <p:pic>
        <p:nvPicPr>
          <p:cNvPr id="331" name="Google Shape;331;p39"/>
          <p:cNvPicPr preferRelativeResize="0"/>
          <p:nvPr/>
        </p:nvPicPr>
        <p:blipFill rotWithShape="1">
          <a:blip r:embed="rId26">
            <a:alphaModFix/>
          </a:blip>
          <a:srcRect/>
          <a:stretch/>
        </p:blipFill>
        <p:spPr>
          <a:xfrm>
            <a:off x="2197936" y="5974157"/>
            <a:ext cx="596690" cy="356164"/>
          </a:xfrm>
          <a:prstGeom prst="rect">
            <a:avLst/>
          </a:prstGeom>
          <a:noFill/>
          <a:ln>
            <a:noFill/>
          </a:ln>
        </p:spPr>
      </p:pic>
      <p:pic>
        <p:nvPicPr>
          <p:cNvPr id="332" name="Google Shape;332;p39"/>
          <p:cNvPicPr preferRelativeResize="0"/>
          <p:nvPr/>
        </p:nvPicPr>
        <p:blipFill rotWithShape="1">
          <a:blip r:embed="rId27">
            <a:alphaModFix/>
          </a:blip>
          <a:srcRect/>
          <a:stretch/>
        </p:blipFill>
        <p:spPr>
          <a:xfrm>
            <a:off x="3236816" y="6020412"/>
            <a:ext cx="1697559" cy="263654"/>
          </a:xfrm>
          <a:prstGeom prst="rect">
            <a:avLst/>
          </a:prstGeom>
          <a:noFill/>
          <a:ln>
            <a:noFill/>
          </a:ln>
        </p:spPr>
      </p:pic>
      <p:pic>
        <p:nvPicPr>
          <p:cNvPr id="333" name="Google Shape;333;p39"/>
          <p:cNvPicPr preferRelativeResize="0"/>
          <p:nvPr/>
        </p:nvPicPr>
        <p:blipFill rotWithShape="1">
          <a:blip r:embed="rId28">
            <a:alphaModFix/>
          </a:blip>
          <a:srcRect/>
          <a:stretch/>
        </p:blipFill>
        <p:spPr>
          <a:xfrm>
            <a:off x="7507063" y="6001911"/>
            <a:ext cx="1697559" cy="300657"/>
          </a:xfrm>
          <a:prstGeom prst="rect">
            <a:avLst/>
          </a:prstGeom>
          <a:noFill/>
          <a:ln>
            <a:noFill/>
          </a:ln>
        </p:spPr>
      </p:pic>
      <p:pic>
        <p:nvPicPr>
          <p:cNvPr id="334" name="Google Shape;334;p39"/>
          <p:cNvPicPr preferRelativeResize="0"/>
          <p:nvPr/>
        </p:nvPicPr>
        <p:blipFill rotWithShape="1">
          <a:blip r:embed="rId29">
            <a:alphaModFix/>
          </a:blip>
          <a:srcRect/>
          <a:stretch/>
        </p:blipFill>
        <p:spPr>
          <a:xfrm>
            <a:off x="506861" y="5971845"/>
            <a:ext cx="1248885" cy="360789"/>
          </a:xfrm>
          <a:prstGeom prst="rect">
            <a:avLst/>
          </a:prstGeom>
          <a:noFill/>
          <a:ln>
            <a:noFill/>
          </a:ln>
        </p:spPr>
      </p:pic>
      <p:pic>
        <p:nvPicPr>
          <p:cNvPr id="335" name="Google Shape;335;p39"/>
          <p:cNvPicPr preferRelativeResize="0"/>
          <p:nvPr/>
        </p:nvPicPr>
        <p:blipFill rotWithShape="1">
          <a:blip r:embed="rId30">
            <a:alphaModFix/>
          </a:blip>
          <a:srcRect/>
          <a:stretch/>
        </p:blipFill>
        <p:spPr>
          <a:xfrm>
            <a:off x="9646813" y="5934841"/>
            <a:ext cx="1924209" cy="434797"/>
          </a:xfrm>
          <a:prstGeom prst="rect">
            <a:avLst/>
          </a:prstGeom>
          <a:noFill/>
          <a:ln>
            <a:noFill/>
          </a:ln>
        </p:spPr>
      </p:pic>
      <p:pic>
        <p:nvPicPr>
          <p:cNvPr id="336" name="Google Shape;336;p39"/>
          <p:cNvPicPr preferRelativeResize="0"/>
          <p:nvPr/>
        </p:nvPicPr>
        <p:blipFill rotWithShape="1">
          <a:blip r:embed="rId31">
            <a:alphaModFix/>
          </a:blip>
          <a:srcRect/>
          <a:stretch/>
        </p:blipFill>
        <p:spPr>
          <a:xfrm>
            <a:off x="5376565" y="6048165"/>
            <a:ext cx="1688308" cy="208148"/>
          </a:xfrm>
          <a:prstGeom prst="rect">
            <a:avLst/>
          </a:prstGeom>
          <a:noFill/>
          <a:ln>
            <a:noFill/>
          </a:ln>
        </p:spPr>
      </p:pic>
      <p:pic>
        <p:nvPicPr>
          <p:cNvPr id="2" name="Picture 1" descr="A blue and white sign with arrows&#10;&#10;Description automatically generated">
            <a:extLst>
              <a:ext uri="{FF2B5EF4-FFF2-40B4-BE49-F238E27FC236}">
                <a16:creationId xmlns:a16="http://schemas.microsoft.com/office/drawing/2014/main" id="{6C0DEA54-B758-D190-EADB-FE6562CB343C}"/>
              </a:ext>
            </a:extLst>
          </p:cNvPr>
          <p:cNvPicPr>
            <a:picLocks noChangeAspect="1"/>
          </p:cNvPicPr>
          <p:nvPr/>
        </p:nvPicPr>
        <p:blipFill>
          <a:blip r:embed="rId32"/>
          <a:stretch>
            <a:fillRect/>
          </a:stretch>
        </p:blipFill>
        <p:spPr>
          <a:xfrm>
            <a:off x="8256497" y="3940386"/>
            <a:ext cx="972000" cy="972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4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components</a:t>
            </a:r>
            <a:endParaRPr/>
          </a:p>
        </p:txBody>
      </p:sp>
      <p:grpSp>
        <p:nvGrpSpPr>
          <p:cNvPr id="357" name="Google Shape;357;p41"/>
          <p:cNvGrpSpPr/>
          <p:nvPr/>
        </p:nvGrpSpPr>
        <p:grpSpPr>
          <a:xfrm>
            <a:off x="7964229" y="247745"/>
            <a:ext cx="1690147" cy="1722037"/>
            <a:chOff x="5037950" y="573267"/>
            <a:chExt cx="1855000" cy="1890000"/>
          </a:xfrm>
        </p:grpSpPr>
        <p:pic>
          <p:nvPicPr>
            <p:cNvPr id="358" name="Google Shape;358;p41"/>
            <p:cNvPicPr preferRelativeResize="0"/>
            <p:nvPr/>
          </p:nvPicPr>
          <p:blipFill rotWithShape="1">
            <a:blip r:embed="rId3">
              <a:alphaModFix/>
            </a:blip>
            <a:srcRect/>
            <a:stretch/>
          </p:blipFill>
          <p:spPr>
            <a:xfrm>
              <a:off x="5037950" y="573267"/>
              <a:ext cx="1855000" cy="1890000"/>
            </a:xfrm>
            <a:prstGeom prst="rect">
              <a:avLst/>
            </a:prstGeom>
            <a:noFill/>
            <a:ln>
              <a:noFill/>
            </a:ln>
          </p:spPr>
        </p:pic>
        <p:sp>
          <p:nvSpPr>
            <p:cNvPr id="359" name="Google Shape;359;p41"/>
            <p:cNvSpPr txBox="1"/>
            <p:nvPr/>
          </p:nvSpPr>
          <p:spPr>
            <a:xfrm>
              <a:off x="5192297" y="1139589"/>
              <a:ext cx="1149446" cy="3377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361" name="Google Shape;361;p41"/>
          <p:cNvPicPr>
            <a:picLocks noChangeAspect="1"/>
          </p:cNvPicPr>
          <p:nvPr/>
        </p:nvPicPr>
        <p:blipFill rotWithShape="1">
          <a:blip r:embed="rId4">
            <a:alphaModFix/>
          </a:blip>
          <a:srcRect/>
          <a:stretch/>
        </p:blipFill>
        <p:spPr>
          <a:xfrm>
            <a:off x="7384852" y="2466584"/>
            <a:ext cx="972000" cy="972000"/>
          </a:xfrm>
          <a:prstGeom prst="rect">
            <a:avLst/>
          </a:prstGeom>
          <a:noFill/>
          <a:ln>
            <a:noFill/>
          </a:ln>
        </p:spPr>
      </p:pic>
      <p:pic>
        <p:nvPicPr>
          <p:cNvPr id="362" name="Google Shape;362;p41"/>
          <p:cNvPicPr>
            <a:picLocks noChangeAspect="1"/>
          </p:cNvPicPr>
          <p:nvPr/>
        </p:nvPicPr>
        <p:blipFill rotWithShape="1">
          <a:blip r:embed="rId5">
            <a:alphaModFix/>
          </a:blip>
          <a:srcRect/>
          <a:stretch/>
        </p:blipFill>
        <p:spPr>
          <a:xfrm>
            <a:off x="1538527" y="2466584"/>
            <a:ext cx="972000" cy="972000"/>
          </a:xfrm>
          <a:prstGeom prst="rect">
            <a:avLst/>
          </a:prstGeom>
          <a:noFill/>
          <a:ln>
            <a:noFill/>
          </a:ln>
        </p:spPr>
      </p:pic>
      <p:pic>
        <p:nvPicPr>
          <p:cNvPr id="363" name="Google Shape;363;p41"/>
          <p:cNvPicPr>
            <a:picLocks noChangeAspect="1"/>
          </p:cNvPicPr>
          <p:nvPr/>
        </p:nvPicPr>
        <p:blipFill rotWithShape="1">
          <a:blip r:embed="rId6">
            <a:alphaModFix/>
          </a:blip>
          <a:srcRect/>
          <a:stretch/>
        </p:blipFill>
        <p:spPr>
          <a:xfrm>
            <a:off x="3877057" y="2466584"/>
            <a:ext cx="972000" cy="972000"/>
          </a:xfrm>
          <a:prstGeom prst="rect">
            <a:avLst/>
          </a:prstGeom>
          <a:noFill/>
          <a:ln>
            <a:noFill/>
          </a:ln>
        </p:spPr>
      </p:pic>
      <p:pic>
        <p:nvPicPr>
          <p:cNvPr id="364" name="Google Shape;364;p41"/>
          <p:cNvPicPr>
            <a:picLocks noChangeAspect="1"/>
          </p:cNvPicPr>
          <p:nvPr/>
        </p:nvPicPr>
        <p:blipFill rotWithShape="1">
          <a:blip r:embed="rId7">
            <a:alphaModFix/>
          </a:blip>
          <a:srcRect/>
          <a:stretch/>
        </p:blipFill>
        <p:spPr>
          <a:xfrm>
            <a:off x="369262" y="2466584"/>
            <a:ext cx="972000" cy="972000"/>
          </a:xfrm>
          <a:prstGeom prst="rect">
            <a:avLst/>
          </a:prstGeom>
          <a:noFill/>
          <a:ln>
            <a:noFill/>
          </a:ln>
        </p:spPr>
      </p:pic>
      <p:pic>
        <p:nvPicPr>
          <p:cNvPr id="365" name="Google Shape;365;p41"/>
          <p:cNvPicPr>
            <a:picLocks noChangeAspect="1"/>
          </p:cNvPicPr>
          <p:nvPr/>
        </p:nvPicPr>
        <p:blipFill rotWithShape="1">
          <a:blip r:embed="rId8">
            <a:alphaModFix/>
          </a:blip>
          <a:srcRect/>
          <a:stretch/>
        </p:blipFill>
        <p:spPr>
          <a:xfrm>
            <a:off x="8554117" y="2466584"/>
            <a:ext cx="972000" cy="972000"/>
          </a:xfrm>
          <a:prstGeom prst="rect">
            <a:avLst/>
          </a:prstGeom>
          <a:noFill/>
          <a:ln>
            <a:noFill/>
          </a:ln>
        </p:spPr>
      </p:pic>
      <p:pic>
        <p:nvPicPr>
          <p:cNvPr id="366" name="Google Shape;366;p41"/>
          <p:cNvPicPr>
            <a:picLocks noChangeAspect="1"/>
          </p:cNvPicPr>
          <p:nvPr/>
        </p:nvPicPr>
        <p:blipFill rotWithShape="1">
          <a:blip r:embed="rId9">
            <a:alphaModFix/>
          </a:blip>
          <a:srcRect/>
          <a:stretch/>
        </p:blipFill>
        <p:spPr>
          <a:xfrm>
            <a:off x="5046322" y="2466584"/>
            <a:ext cx="972000" cy="972000"/>
          </a:xfrm>
          <a:prstGeom prst="rect">
            <a:avLst/>
          </a:prstGeom>
          <a:noFill/>
          <a:ln>
            <a:noFill/>
          </a:ln>
        </p:spPr>
      </p:pic>
      <p:pic>
        <p:nvPicPr>
          <p:cNvPr id="367" name="Google Shape;367;p41"/>
          <p:cNvPicPr>
            <a:picLocks noChangeAspect="1"/>
          </p:cNvPicPr>
          <p:nvPr/>
        </p:nvPicPr>
        <p:blipFill rotWithShape="1">
          <a:blip r:embed="rId10">
            <a:alphaModFix/>
          </a:blip>
          <a:srcRect/>
          <a:stretch/>
        </p:blipFill>
        <p:spPr>
          <a:xfrm>
            <a:off x="9723382" y="2466584"/>
            <a:ext cx="972000" cy="972000"/>
          </a:xfrm>
          <a:prstGeom prst="rect">
            <a:avLst/>
          </a:prstGeom>
          <a:noFill/>
          <a:ln>
            <a:noFill/>
          </a:ln>
        </p:spPr>
      </p:pic>
      <p:pic>
        <p:nvPicPr>
          <p:cNvPr id="368" name="Google Shape;368;p41"/>
          <p:cNvPicPr>
            <a:picLocks noChangeAspect="1"/>
          </p:cNvPicPr>
          <p:nvPr/>
        </p:nvPicPr>
        <p:blipFill rotWithShape="1">
          <a:blip r:embed="rId11">
            <a:alphaModFix/>
          </a:blip>
          <a:srcRect/>
          <a:stretch/>
        </p:blipFill>
        <p:spPr>
          <a:xfrm>
            <a:off x="2707792" y="2466584"/>
            <a:ext cx="972000" cy="972000"/>
          </a:xfrm>
          <a:prstGeom prst="rect">
            <a:avLst/>
          </a:prstGeom>
          <a:noFill/>
          <a:ln>
            <a:noFill/>
          </a:ln>
        </p:spPr>
      </p:pic>
      <p:pic>
        <p:nvPicPr>
          <p:cNvPr id="369" name="Google Shape;369;p41"/>
          <p:cNvPicPr>
            <a:picLocks noChangeAspect="1"/>
          </p:cNvPicPr>
          <p:nvPr/>
        </p:nvPicPr>
        <p:blipFill rotWithShape="1">
          <a:blip r:embed="rId12">
            <a:alphaModFix/>
          </a:blip>
          <a:srcRect/>
          <a:stretch/>
        </p:blipFill>
        <p:spPr>
          <a:xfrm>
            <a:off x="6215587" y="2466584"/>
            <a:ext cx="972000" cy="972000"/>
          </a:xfrm>
          <a:prstGeom prst="rect">
            <a:avLst/>
          </a:prstGeom>
          <a:noFill/>
          <a:ln>
            <a:noFill/>
          </a:ln>
        </p:spPr>
      </p:pic>
      <p:grpSp>
        <p:nvGrpSpPr>
          <p:cNvPr id="370" name="Google Shape;370;p41"/>
          <p:cNvGrpSpPr/>
          <p:nvPr/>
        </p:nvGrpSpPr>
        <p:grpSpPr>
          <a:xfrm>
            <a:off x="547550" y="3603378"/>
            <a:ext cx="617220" cy="2790279"/>
            <a:chOff x="724042" y="3703868"/>
            <a:chExt cx="617220" cy="2790279"/>
          </a:xfrm>
        </p:grpSpPr>
        <p:pic>
          <p:nvPicPr>
            <p:cNvPr id="371" name="Google Shape;371;p41"/>
            <p:cNvPicPr preferRelativeResize="0"/>
            <p:nvPr/>
          </p:nvPicPr>
          <p:blipFill rotWithShape="1">
            <a:blip r:embed="rId13">
              <a:alphaModFix/>
            </a:blip>
            <a:srcRect/>
            <a:stretch/>
          </p:blipFill>
          <p:spPr>
            <a:xfrm>
              <a:off x="792622" y="4937558"/>
              <a:ext cx="480060" cy="560070"/>
            </a:xfrm>
            <a:prstGeom prst="rect">
              <a:avLst/>
            </a:prstGeom>
            <a:noFill/>
            <a:ln>
              <a:noFill/>
            </a:ln>
          </p:spPr>
        </p:pic>
        <p:pic>
          <p:nvPicPr>
            <p:cNvPr id="372" name="Google Shape;372;p41"/>
            <p:cNvPicPr preferRelativeResize="0"/>
            <p:nvPr/>
          </p:nvPicPr>
          <p:blipFill rotWithShape="1">
            <a:blip r:embed="rId14">
              <a:alphaModFix/>
            </a:blip>
            <a:srcRect/>
            <a:stretch/>
          </p:blipFill>
          <p:spPr>
            <a:xfrm>
              <a:off x="823102" y="5571072"/>
              <a:ext cx="419100" cy="499110"/>
            </a:xfrm>
            <a:prstGeom prst="rect">
              <a:avLst/>
            </a:prstGeom>
            <a:noFill/>
            <a:ln>
              <a:noFill/>
            </a:ln>
          </p:spPr>
        </p:pic>
        <p:pic>
          <p:nvPicPr>
            <p:cNvPr id="373" name="Google Shape;373;p41"/>
            <p:cNvPicPr preferRelativeResize="0"/>
            <p:nvPr/>
          </p:nvPicPr>
          <p:blipFill rotWithShape="1">
            <a:blip r:embed="rId15">
              <a:alphaModFix/>
            </a:blip>
            <a:srcRect/>
            <a:stretch/>
          </p:blipFill>
          <p:spPr>
            <a:xfrm>
              <a:off x="823102" y="6151247"/>
              <a:ext cx="419100" cy="342900"/>
            </a:xfrm>
            <a:prstGeom prst="rect">
              <a:avLst/>
            </a:prstGeom>
            <a:noFill/>
            <a:ln>
              <a:noFill/>
            </a:ln>
          </p:spPr>
        </p:pic>
        <p:pic>
          <p:nvPicPr>
            <p:cNvPr id="374" name="Google Shape;374;p41"/>
            <p:cNvPicPr preferRelativeResize="0"/>
            <p:nvPr/>
          </p:nvPicPr>
          <p:blipFill rotWithShape="1">
            <a:blip r:embed="rId16">
              <a:alphaModFix/>
            </a:blip>
            <a:srcRect/>
            <a:stretch/>
          </p:blipFill>
          <p:spPr>
            <a:xfrm>
              <a:off x="724042" y="4334048"/>
              <a:ext cx="617220" cy="525780"/>
            </a:xfrm>
            <a:prstGeom prst="rect">
              <a:avLst/>
            </a:prstGeom>
            <a:noFill/>
            <a:ln>
              <a:noFill/>
            </a:ln>
          </p:spPr>
        </p:pic>
        <p:pic>
          <p:nvPicPr>
            <p:cNvPr id="375" name="Google Shape;375;p41"/>
            <p:cNvPicPr preferRelativeResize="0"/>
            <p:nvPr/>
          </p:nvPicPr>
          <p:blipFill rotWithShape="1">
            <a:blip r:embed="rId17">
              <a:alphaModFix/>
            </a:blip>
            <a:srcRect/>
            <a:stretch/>
          </p:blipFill>
          <p:spPr>
            <a:xfrm>
              <a:off x="731662" y="3703868"/>
              <a:ext cx="601980" cy="556260"/>
            </a:xfrm>
            <a:prstGeom prst="rect">
              <a:avLst/>
            </a:prstGeom>
            <a:noFill/>
            <a:ln>
              <a:noFill/>
            </a:ln>
          </p:spPr>
        </p:pic>
      </p:grpSp>
      <p:grpSp>
        <p:nvGrpSpPr>
          <p:cNvPr id="376" name="Google Shape;376;p41"/>
          <p:cNvGrpSpPr/>
          <p:nvPr/>
        </p:nvGrpSpPr>
        <p:grpSpPr>
          <a:xfrm>
            <a:off x="1697499" y="3601948"/>
            <a:ext cx="655320" cy="3030310"/>
            <a:chOff x="1933191" y="3703868"/>
            <a:chExt cx="655320" cy="3030310"/>
          </a:xfrm>
        </p:grpSpPr>
        <p:pic>
          <p:nvPicPr>
            <p:cNvPr id="377" name="Google Shape;377;p41"/>
            <p:cNvPicPr preferRelativeResize="0"/>
            <p:nvPr/>
          </p:nvPicPr>
          <p:blipFill rotWithShape="1">
            <a:blip r:embed="rId18">
              <a:alphaModFix/>
            </a:blip>
            <a:srcRect/>
            <a:stretch/>
          </p:blipFill>
          <p:spPr>
            <a:xfrm>
              <a:off x="2009866" y="4937559"/>
              <a:ext cx="480060" cy="556260"/>
            </a:xfrm>
            <a:prstGeom prst="rect">
              <a:avLst/>
            </a:prstGeom>
            <a:noFill/>
            <a:ln>
              <a:noFill/>
            </a:ln>
          </p:spPr>
        </p:pic>
        <p:pic>
          <p:nvPicPr>
            <p:cNvPr id="378" name="Google Shape;378;p41"/>
            <p:cNvPicPr preferRelativeResize="0"/>
            <p:nvPr/>
          </p:nvPicPr>
          <p:blipFill rotWithShape="1">
            <a:blip r:embed="rId19">
              <a:alphaModFix/>
            </a:blip>
            <a:srcRect/>
            <a:stretch/>
          </p:blipFill>
          <p:spPr>
            <a:xfrm>
              <a:off x="2036535" y="6151248"/>
              <a:ext cx="419100" cy="582930"/>
            </a:xfrm>
            <a:prstGeom prst="rect">
              <a:avLst/>
            </a:prstGeom>
            <a:noFill/>
            <a:ln>
              <a:noFill/>
            </a:ln>
          </p:spPr>
        </p:pic>
        <p:pic>
          <p:nvPicPr>
            <p:cNvPr id="379" name="Google Shape;379;p41"/>
            <p:cNvPicPr preferRelativeResize="0"/>
            <p:nvPr/>
          </p:nvPicPr>
          <p:blipFill rotWithShape="1">
            <a:blip r:embed="rId20">
              <a:alphaModFix/>
            </a:blip>
            <a:srcRect/>
            <a:stretch/>
          </p:blipFill>
          <p:spPr>
            <a:xfrm>
              <a:off x="1933191" y="4334049"/>
              <a:ext cx="655320" cy="556260"/>
            </a:xfrm>
            <a:prstGeom prst="rect">
              <a:avLst/>
            </a:prstGeom>
            <a:noFill/>
            <a:ln>
              <a:noFill/>
            </a:ln>
          </p:spPr>
        </p:pic>
        <p:pic>
          <p:nvPicPr>
            <p:cNvPr id="380" name="Google Shape;380;p41"/>
            <p:cNvPicPr preferRelativeResize="0"/>
            <p:nvPr/>
          </p:nvPicPr>
          <p:blipFill rotWithShape="1">
            <a:blip r:embed="rId21">
              <a:alphaModFix/>
            </a:blip>
            <a:srcRect/>
            <a:stretch/>
          </p:blipFill>
          <p:spPr>
            <a:xfrm>
              <a:off x="2036538" y="3703868"/>
              <a:ext cx="419100" cy="556260"/>
            </a:xfrm>
            <a:prstGeom prst="rect">
              <a:avLst/>
            </a:prstGeom>
            <a:noFill/>
            <a:ln>
              <a:noFill/>
            </a:ln>
          </p:spPr>
        </p:pic>
        <p:pic>
          <p:nvPicPr>
            <p:cNvPr id="381" name="Google Shape;381;p41"/>
            <p:cNvPicPr preferRelativeResize="0"/>
            <p:nvPr/>
          </p:nvPicPr>
          <p:blipFill rotWithShape="1">
            <a:blip r:embed="rId14">
              <a:alphaModFix/>
            </a:blip>
            <a:srcRect/>
            <a:stretch/>
          </p:blipFill>
          <p:spPr>
            <a:xfrm>
              <a:off x="2036535" y="5569709"/>
              <a:ext cx="419100" cy="499110"/>
            </a:xfrm>
            <a:prstGeom prst="rect">
              <a:avLst/>
            </a:prstGeom>
            <a:noFill/>
            <a:ln>
              <a:noFill/>
            </a:ln>
          </p:spPr>
        </p:pic>
      </p:grpSp>
      <p:grpSp>
        <p:nvGrpSpPr>
          <p:cNvPr id="382" name="Google Shape;382;p41"/>
          <p:cNvGrpSpPr/>
          <p:nvPr/>
        </p:nvGrpSpPr>
        <p:grpSpPr>
          <a:xfrm>
            <a:off x="2843326" y="3608142"/>
            <a:ext cx="708660" cy="3022986"/>
            <a:chOff x="3195387" y="3703868"/>
            <a:chExt cx="708660" cy="3022986"/>
          </a:xfrm>
        </p:grpSpPr>
        <p:pic>
          <p:nvPicPr>
            <p:cNvPr id="383" name="Google Shape;383;p41"/>
            <p:cNvPicPr preferRelativeResize="0"/>
            <p:nvPr/>
          </p:nvPicPr>
          <p:blipFill rotWithShape="1">
            <a:blip r:embed="rId22">
              <a:alphaModFix/>
            </a:blip>
            <a:srcRect/>
            <a:stretch/>
          </p:blipFill>
          <p:spPr>
            <a:xfrm>
              <a:off x="3340167" y="3703868"/>
              <a:ext cx="419100" cy="556260"/>
            </a:xfrm>
            <a:prstGeom prst="rect">
              <a:avLst/>
            </a:prstGeom>
            <a:noFill/>
            <a:ln>
              <a:noFill/>
            </a:ln>
          </p:spPr>
        </p:pic>
        <p:pic>
          <p:nvPicPr>
            <p:cNvPr id="384" name="Google Shape;384;p41"/>
            <p:cNvPicPr preferRelativeResize="0"/>
            <p:nvPr/>
          </p:nvPicPr>
          <p:blipFill rotWithShape="1">
            <a:blip r:embed="rId23">
              <a:alphaModFix/>
            </a:blip>
            <a:srcRect/>
            <a:stretch/>
          </p:blipFill>
          <p:spPr>
            <a:xfrm>
              <a:off x="3290637" y="4325602"/>
              <a:ext cx="518160" cy="556260"/>
            </a:xfrm>
            <a:prstGeom prst="rect">
              <a:avLst/>
            </a:prstGeom>
            <a:noFill/>
            <a:ln>
              <a:noFill/>
            </a:ln>
          </p:spPr>
        </p:pic>
        <p:pic>
          <p:nvPicPr>
            <p:cNvPr id="385" name="Google Shape;385;p41"/>
            <p:cNvPicPr preferRelativeResize="0"/>
            <p:nvPr/>
          </p:nvPicPr>
          <p:blipFill rotWithShape="1">
            <a:blip r:embed="rId24">
              <a:alphaModFix/>
            </a:blip>
            <a:srcRect/>
            <a:stretch/>
          </p:blipFill>
          <p:spPr>
            <a:xfrm>
              <a:off x="3195387" y="4933569"/>
              <a:ext cx="708660" cy="556260"/>
            </a:xfrm>
            <a:prstGeom prst="rect">
              <a:avLst/>
            </a:prstGeom>
            <a:noFill/>
            <a:ln>
              <a:noFill/>
            </a:ln>
          </p:spPr>
        </p:pic>
        <p:pic>
          <p:nvPicPr>
            <p:cNvPr id="386" name="Google Shape;386;p41"/>
            <p:cNvPicPr preferRelativeResize="0"/>
            <p:nvPr/>
          </p:nvPicPr>
          <p:blipFill rotWithShape="1">
            <a:blip r:embed="rId25">
              <a:alphaModFix/>
            </a:blip>
            <a:srcRect/>
            <a:stretch/>
          </p:blipFill>
          <p:spPr>
            <a:xfrm>
              <a:off x="3431607" y="5549051"/>
              <a:ext cx="236220" cy="518160"/>
            </a:xfrm>
            <a:prstGeom prst="rect">
              <a:avLst/>
            </a:prstGeom>
            <a:noFill/>
            <a:ln>
              <a:noFill/>
            </a:ln>
          </p:spPr>
        </p:pic>
        <p:pic>
          <p:nvPicPr>
            <p:cNvPr id="387" name="Google Shape;387;p41"/>
            <p:cNvPicPr preferRelativeResize="0"/>
            <p:nvPr/>
          </p:nvPicPr>
          <p:blipFill rotWithShape="1">
            <a:blip r:embed="rId26">
              <a:alphaModFix/>
            </a:blip>
            <a:srcRect/>
            <a:stretch/>
          </p:blipFill>
          <p:spPr>
            <a:xfrm>
              <a:off x="3340167" y="6170594"/>
              <a:ext cx="419100" cy="556260"/>
            </a:xfrm>
            <a:prstGeom prst="rect">
              <a:avLst/>
            </a:prstGeom>
            <a:noFill/>
            <a:ln>
              <a:noFill/>
            </a:ln>
          </p:spPr>
        </p:pic>
      </p:grpSp>
      <p:grpSp>
        <p:nvGrpSpPr>
          <p:cNvPr id="388" name="Google Shape;388;p41"/>
          <p:cNvGrpSpPr/>
          <p:nvPr/>
        </p:nvGrpSpPr>
        <p:grpSpPr>
          <a:xfrm>
            <a:off x="4000895" y="3601948"/>
            <a:ext cx="731520" cy="2994115"/>
            <a:chOff x="4420633" y="3703868"/>
            <a:chExt cx="731520" cy="2994115"/>
          </a:xfrm>
        </p:grpSpPr>
        <p:pic>
          <p:nvPicPr>
            <p:cNvPr id="389" name="Google Shape;389;p41"/>
            <p:cNvPicPr preferRelativeResize="0"/>
            <p:nvPr/>
          </p:nvPicPr>
          <p:blipFill rotWithShape="1">
            <a:blip r:embed="rId27">
              <a:alphaModFix/>
            </a:blip>
            <a:srcRect/>
            <a:stretch/>
          </p:blipFill>
          <p:spPr>
            <a:xfrm>
              <a:off x="4447303" y="3703868"/>
              <a:ext cx="678180" cy="556260"/>
            </a:xfrm>
            <a:prstGeom prst="rect">
              <a:avLst/>
            </a:prstGeom>
            <a:noFill/>
            <a:ln>
              <a:noFill/>
            </a:ln>
          </p:spPr>
        </p:pic>
        <p:pic>
          <p:nvPicPr>
            <p:cNvPr id="390" name="Google Shape;390;p41"/>
            <p:cNvPicPr preferRelativeResize="0"/>
            <p:nvPr/>
          </p:nvPicPr>
          <p:blipFill rotWithShape="1">
            <a:blip r:embed="rId28">
              <a:alphaModFix/>
            </a:blip>
            <a:srcRect/>
            <a:stretch/>
          </p:blipFill>
          <p:spPr>
            <a:xfrm>
              <a:off x="4500643" y="4943615"/>
              <a:ext cx="571500" cy="556260"/>
            </a:xfrm>
            <a:prstGeom prst="rect">
              <a:avLst/>
            </a:prstGeom>
            <a:noFill/>
            <a:ln>
              <a:noFill/>
            </a:ln>
          </p:spPr>
        </p:pic>
        <p:pic>
          <p:nvPicPr>
            <p:cNvPr id="391" name="Google Shape;391;p41"/>
            <p:cNvPicPr preferRelativeResize="0"/>
            <p:nvPr/>
          </p:nvPicPr>
          <p:blipFill rotWithShape="1">
            <a:blip r:embed="rId29">
              <a:alphaModFix/>
            </a:blip>
            <a:srcRect/>
            <a:stretch/>
          </p:blipFill>
          <p:spPr>
            <a:xfrm>
              <a:off x="4473973" y="4312331"/>
              <a:ext cx="624840" cy="556260"/>
            </a:xfrm>
            <a:prstGeom prst="rect">
              <a:avLst/>
            </a:prstGeom>
            <a:noFill/>
            <a:ln>
              <a:noFill/>
            </a:ln>
          </p:spPr>
        </p:pic>
        <p:pic>
          <p:nvPicPr>
            <p:cNvPr id="392" name="Google Shape;392;p41"/>
            <p:cNvPicPr preferRelativeResize="0"/>
            <p:nvPr/>
          </p:nvPicPr>
          <p:blipFill rotWithShape="1">
            <a:blip r:embed="rId30">
              <a:alphaModFix/>
            </a:blip>
            <a:srcRect/>
            <a:stretch/>
          </p:blipFill>
          <p:spPr>
            <a:xfrm>
              <a:off x="4496833" y="6187443"/>
              <a:ext cx="579120" cy="510540"/>
            </a:xfrm>
            <a:prstGeom prst="rect">
              <a:avLst/>
            </a:prstGeom>
            <a:noFill/>
            <a:ln>
              <a:noFill/>
            </a:ln>
          </p:spPr>
        </p:pic>
        <p:pic>
          <p:nvPicPr>
            <p:cNvPr id="393" name="Google Shape;393;p41"/>
            <p:cNvPicPr preferRelativeResize="0"/>
            <p:nvPr/>
          </p:nvPicPr>
          <p:blipFill rotWithShape="1">
            <a:blip r:embed="rId31">
              <a:alphaModFix/>
            </a:blip>
            <a:srcRect/>
            <a:stretch/>
          </p:blipFill>
          <p:spPr>
            <a:xfrm>
              <a:off x="4420633" y="5541134"/>
              <a:ext cx="731520" cy="556260"/>
            </a:xfrm>
            <a:prstGeom prst="rect">
              <a:avLst/>
            </a:prstGeom>
            <a:noFill/>
            <a:ln>
              <a:noFill/>
            </a:ln>
          </p:spPr>
        </p:pic>
      </p:grpSp>
      <p:grpSp>
        <p:nvGrpSpPr>
          <p:cNvPr id="394" name="Google Shape;394;p41"/>
          <p:cNvGrpSpPr/>
          <p:nvPr/>
        </p:nvGrpSpPr>
        <p:grpSpPr>
          <a:xfrm>
            <a:off x="5226505" y="3601948"/>
            <a:ext cx="617220" cy="3008532"/>
            <a:chOff x="5728372" y="3703868"/>
            <a:chExt cx="617220" cy="3008532"/>
          </a:xfrm>
        </p:grpSpPr>
        <p:pic>
          <p:nvPicPr>
            <p:cNvPr id="395" name="Google Shape;395;p41"/>
            <p:cNvPicPr preferRelativeResize="0"/>
            <p:nvPr/>
          </p:nvPicPr>
          <p:blipFill rotWithShape="1">
            <a:blip r:embed="rId32">
              <a:alphaModFix/>
            </a:blip>
            <a:srcRect/>
            <a:stretch/>
          </p:blipFill>
          <p:spPr>
            <a:xfrm>
              <a:off x="5857912" y="5558279"/>
              <a:ext cx="358140" cy="521970"/>
            </a:xfrm>
            <a:prstGeom prst="rect">
              <a:avLst/>
            </a:prstGeom>
            <a:noFill/>
            <a:ln>
              <a:noFill/>
            </a:ln>
          </p:spPr>
        </p:pic>
        <p:pic>
          <p:nvPicPr>
            <p:cNvPr id="396" name="Google Shape;396;p41"/>
            <p:cNvPicPr preferRelativeResize="0"/>
            <p:nvPr/>
          </p:nvPicPr>
          <p:blipFill rotWithShape="1">
            <a:blip r:embed="rId33">
              <a:alphaModFix/>
            </a:blip>
            <a:srcRect/>
            <a:stretch/>
          </p:blipFill>
          <p:spPr>
            <a:xfrm>
              <a:off x="5827432" y="6140900"/>
              <a:ext cx="419100" cy="571500"/>
            </a:xfrm>
            <a:prstGeom prst="rect">
              <a:avLst/>
            </a:prstGeom>
            <a:noFill/>
            <a:ln>
              <a:noFill/>
            </a:ln>
          </p:spPr>
        </p:pic>
        <p:pic>
          <p:nvPicPr>
            <p:cNvPr id="397" name="Google Shape;397;p41"/>
            <p:cNvPicPr preferRelativeResize="0"/>
            <p:nvPr/>
          </p:nvPicPr>
          <p:blipFill rotWithShape="1">
            <a:blip r:embed="rId16">
              <a:alphaModFix/>
            </a:blip>
            <a:srcRect/>
            <a:stretch/>
          </p:blipFill>
          <p:spPr>
            <a:xfrm>
              <a:off x="5728372" y="4349289"/>
              <a:ext cx="617220" cy="525780"/>
            </a:xfrm>
            <a:prstGeom prst="rect">
              <a:avLst/>
            </a:prstGeom>
            <a:noFill/>
            <a:ln>
              <a:noFill/>
            </a:ln>
          </p:spPr>
        </p:pic>
        <p:pic>
          <p:nvPicPr>
            <p:cNvPr id="398" name="Google Shape;398;p41"/>
            <p:cNvPicPr preferRelativeResize="0"/>
            <p:nvPr/>
          </p:nvPicPr>
          <p:blipFill rotWithShape="1">
            <a:blip r:embed="rId17">
              <a:alphaModFix/>
            </a:blip>
            <a:srcRect/>
            <a:stretch/>
          </p:blipFill>
          <p:spPr>
            <a:xfrm>
              <a:off x="5735992" y="3703868"/>
              <a:ext cx="601980" cy="556260"/>
            </a:xfrm>
            <a:prstGeom prst="rect">
              <a:avLst/>
            </a:prstGeom>
            <a:noFill/>
            <a:ln>
              <a:noFill/>
            </a:ln>
          </p:spPr>
        </p:pic>
        <p:pic>
          <p:nvPicPr>
            <p:cNvPr id="399" name="Google Shape;399;p41"/>
            <p:cNvPicPr preferRelativeResize="0"/>
            <p:nvPr/>
          </p:nvPicPr>
          <p:blipFill rotWithShape="1">
            <a:blip r:embed="rId14">
              <a:alphaModFix/>
            </a:blip>
            <a:srcRect/>
            <a:stretch/>
          </p:blipFill>
          <p:spPr>
            <a:xfrm>
              <a:off x="5827432" y="4998518"/>
              <a:ext cx="419100" cy="499110"/>
            </a:xfrm>
            <a:prstGeom prst="rect">
              <a:avLst/>
            </a:prstGeom>
            <a:noFill/>
            <a:ln>
              <a:noFill/>
            </a:ln>
          </p:spPr>
        </p:pic>
      </p:grpSp>
      <p:grpSp>
        <p:nvGrpSpPr>
          <p:cNvPr id="400" name="Google Shape;400;p41"/>
          <p:cNvGrpSpPr/>
          <p:nvPr/>
        </p:nvGrpSpPr>
        <p:grpSpPr>
          <a:xfrm>
            <a:off x="6250584" y="3598218"/>
            <a:ext cx="899160" cy="1752865"/>
            <a:chOff x="6866252" y="3732443"/>
            <a:chExt cx="899160" cy="1752865"/>
          </a:xfrm>
        </p:grpSpPr>
        <p:pic>
          <p:nvPicPr>
            <p:cNvPr id="401" name="Google Shape;401;p41"/>
            <p:cNvPicPr preferRelativeResize="0"/>
            <p:nvPr/>
          </p:nvPicPr>
          <p:blipFill rotWithShape="1">
            <a:blip r:embed="rId14">
              <a:alphaModFix/>
            </a:blip>
            <a:srcRect/>
            <a:stretch/>
          </p:blipFill>
          <p:spPr>
            <a:xfrm>
              <a:off x="7106282" y="3732443"/>
              <a:ext cx="419100" cy="499110"/>
            </a:xfrm>
            <a:prstGeom prst="rect">
              <a:avLst/>
            </a:prstGeom>
            <a:noFill/>
            <a:ln>
              <a:noFill/>
            </a:ln>
          </p:spPr>
        </p:pic>
        <p:pic>
          <p:nvPicPr>
            <p:cNvPr id="402" name="Google Shape;402;p41"/>
            <p:cNvPicPr preferRelativeResize="0"/>
            <p:nvPr/>
          </p:nvPicPr>
          <p:blipFill rotWithShape="1">
            <a:blip r:embed="rId33">
              <a:alphaModFix/>
            </a:blip>
            <a:srcRect/>
            <a:stretch/>
          </p:blipFill>
          <p:spPr>
            <a:xfrm>
              <a:off x="7106282" y="4913808"/>
              <a:ext cx="419100" cy="571500"/>
            </a:xfrm>
            <a:prstGeom prst="rect">
              <a:avLst/>
            </a:prstGeom>
            <a:noFill/>
            <a:ln>
              <a:noFill/>
            </a:ln>
          </p:spPr>
        </p:pic>
        <p:pic>
          <p:nvPicPr>
            <p:cNvPr id="403" name="Google Shape;403;p41"/>
            <p:cNvPicPr preferRelativeResize="0"/>
            <p:nvPr/>
          </p:nvPicPr>
          <p:blipFill rotWithShape="1">
            <a:blip r:embed="rId34">
              <a:alphaModFix/>
            </a:blip>
            <a:srcRect/>
            <a:stretch/>
          </p:blipFill>
          <p:spPr>
            <a:xfrm>
              <a:off x="6866252" y="4299758"/>
              <a:ext cx="899160" cy="560070"/>
            </a:xfrm>
            <a:prstGeom prst="rect">
              <a:avLst/>
            </a:prstGeom>
            <a:noFill/>
            <a:ln>
              <a:noFill/>
            </a:ln>
          </p:spPr>
        </p:pic>
      </p:grpSp>
      <p:pic>
        <p:nvPicPr>
          <p:cNvPr id="404" name="Google Shape;404;p41"/>
          <p:cNvPicPr preferRelativeResize="0"/>
          <p:nvPr/>
        </p:nvPicPr>
        <p:blipFill rotWithShape="1">
          <a:blip r:embed="rId14">
            <a:alphaModFix/>
          </a:blip>
          <a:srcRect/>
          <a:stretch/>
        </p:blipFill>
        <p:spPr>
          <a:xfrm>
            <a:off x="7702497" y="3611905"/>
            <a:ext cx="419100" cy="499110"/>
          </a:xfrm>
          <a:prstGeom prst="rect">
            <a:avLst/>
          </a:prstGeom>
          <a:noFill/>
          <a:ln>
            <a:noFill/>
          </a:ln>
        </p:spPr>
      </p:pic>
      <p:pic>
        <p:nvPicPr>
          <p:cNvPr id="405" name="Google Shape;405;p41"/>
          <p:cNvPicPr preferRelativeResize="0"/>
          <p:nvPr/>
        </p:nvPicPr>
        <p:blipFill rotWithShape="1">
          <a:blip r:embed="rId35">
            <a:alphaModFix/>
          </a:blip>
          <a:srcRect/>
          <a:stretch/>
        </p:blipFill>
        <p:spPr>
          <a:xfrm>
            <a:off x="8661026" y="3617192"/>
            <a:ext cx="758181" cy="461162"/>
          </a:xfrm>
          <a:prstGeom prst="rect">
            <a:avLst/>
          </a:prstGeom>
          <a:noFill/>
          <a:ln>
            <a:noFill/>
          </a:ln>
        </p:spPr>
      </p:pic>
      <p:grpSp>
        <p:nvGrpSpPr>
          <p:cNvPr id="406" name="Google Shape;406;p41"/>
          <p:cNvGrpSpPr/>
          <p:nvPr/>
        </p:nvGrpSpPr>
        <p:grpSpPr>
          <a:xfrm>
            <a:off x="9843773" y="3598218"/>
            <a:ext cx="731520" cy="2389967"/>
            <a:chOff x="10719294" y="3703868"/>
            <a:chExt cx="731520" cy="2389967"/>
          </a:xfrm>
        </p:grpSpPr>
        <p:pic>
          <p:nvPicPr>
            <p:cNvPr id="407" name="Google Shape;407;p41"/>
            <p:cNvPicPr preferRelativeResize="0"/>
            <p:nvPr/>
          </p:nvPicPr>
          <p:blipFill rotWithShape="1">
            <a:blip r:embed="rId28">
              <a:alphaModFix/>
            </a:blip>
            <a:srcRect/>
            <a:stretch/>
          </p:blipFill>
          <p:spPr>
            <a:xfrm>
              <a:off x="10799304" y="3703868"/>
              <a:ext cx="571500" cy="556260"/>
            </a:xfrm>
            <a:prstGeom prst="rect">
              <a:avLst/>
            </a:prstGeom>
            <a:noFill/>
            <a:ln>
              <a:noFill/>
            </a:ln>
          </p:spPr>
        </p:pic>
        <p:pic>
          <p:nvPicPr>
            <p:cNvPr id="408" name="Google Shape;408;p41"/>
            <p:cNvPicPr preferRelativeResize="0"/>
            <p:nvPr/>
          </p:nvPicPr>
          <p:blipFill rotWithShape="1">
            <a:blip r:embed="rId31">
              <a:alphaModFix/>
            </a:blip>
            <a:srcRect/>
            <a:stretch/>
          </p:blipFill>
          <p:spPr>
            <a:xfrm>
              <a:off x="10719294" y="4301387"/>
              <a:ext cx="731520" cy="556260"/>
            </a:xfrm>
            <a:prstGeom prst="rect">
              <a:avLst/>
            </a:prstGeom>
            <a:noFill/>
            <a:ln>
              <a:noFill/>
            </a:ln>
          </p:spPr>
        </p:pic>
        <p:pic>
          <p:nvPicPr>
            <p:cNvPr id="409" name="Google Shape;409;p41"/>
            <p:cNvPicPr preferRelativeResize="0"/>
            <p:nvPr/>
          </p:nvPicPr>
          <p:blipFill rotWithShape="1">
            <a:blip r:embed="rId36">
              <a:alphaModFix/>
            </a:blip>
            <a:srcRect/>
            <a:stretch/>
          </p:blipFill>
          <p:spPr>
            <a:xfrm>
              <a:off x="10725009" y="4952619"/>
              <a:ext cx="720090" cy="518160"/>
            </a:xfrm>
            <a:prstGeom prst="rect">
              <a:avLst/>
            </a:prstGeom>
            <a:noFill/>
            <a:ln>
              <a:noFill/>
            </a:ln>
          </p:spPr>
        </p:pic>
        <p:pic>
          <p:nvPicPr>
            <p:cNvPr id="410" name="Google Shape;410;p41"/>
            <p:cNvPicPr preferRelativeResize="0"/>
            <p:nvPr/>
          </p:nvPicPr>
          <p:blipFill rotWithShape="1">
            <a:blip r:embed="rId37">
              <a:alphaModFix/>
            </a:blip>
            <a:srcRect/>
            <a:stretch/>
          </p:blipFill>
          <p:spPr>
            <a:xfrm>
              <a:off x="10892649" y="5575675"/>
              <a:ext cx="384810" cy="518160"/>
            </a:xfrm>
            <a:prstGeom prst="rect">
              <a:avLst/>
            </a:prstGeom>
            <a:noFill/>
            <a:ln>
              <a:noFill/>
            </a:ln>
          </p:spPr>
        </p:pic>
      </p:grpSp>
      <p:cxnSp>
        <p:nvCxnSpPr>
          <p:cNvPr id="411" name="Google Shape;411;p41"/>
          <p:cNvCxnSpPr>
            <a:cxnSpLocks/>
            <a:endCxn id="361" idx="0"/>
          </p:cNvCxnSpPr>
          <p:nvPr/>
        </p:nvCxnSpPr>
        <p:spPr>
          <a:xfrm rot="5400000">
            <a:off x="8280962" y="1559872"/>
            <a:ext cx="496603" cy="131682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2" name="Google Shape;412;p41"/>
          <p:cNvCxnSpPr>
            <a:cxnSpLocks/>
            <a:endCxn id="369" idx="0"/>
          </p:cNvCxnSpPr>
          <p:nvPr/>
        </p:nvCxnSpPr>
        <p:spPr>
          <a:xfrm rot="5400000">
            <a:off x="7696329" y="975239"/>
            <a:ext cx="496603" cy="248608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3" name="Google Shape;413;p41"/>
          <p:cNvCxnSpPr>
            <a:cxnSpLocks/>
            <a:endCxn id="366" idx="0"/>
          </p:cNvCxnSpPr>
          <p:nvPr/>
        </p:nvCxnSpPr>
        <p:spPr>
          <a:xfrm rot="5400000">
            <a:off x="7111697" y="390607"/>
            <a:ext cx="496603" cy="365535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4" name="Google Shape;414;p41"/>
          <p:cNvCxnSpPr>
            <a:cxnSpLocks/>
            <a:endCxn id="363" idx="0"/>
          </p:cNvCxnSpPr>
          <p:nvPr/>
        </p:nvCxnSpPr>
        <p:spPr>
          <a:xfrm rot="5400000">
            <a:off x="6527064" y="-194026"/>
            <a:ext cx="496603" cy="482461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5" name="Google Shape;415;p41"/>
          <p:cNvCxnSpPr>
            <a:cxnSpLocks/>
            <a:endCxn id="368" idx="0"/>
          </p:cNvCxnSpPr>
          <p:nvPr/>
        </p:nvCxnSpPr>
        <p:spPr>
          <a:xfrm rot="5400000">
            <a:off x="5942432" y="-778658"/>
            <a:ext cx="496603" cy="599388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6" name="Google Shape;416;p41"/>
          <p:cNvCxnSpPr>
            <a:cxnSpLocks/>
            <a:endCxn id="362" idx="0"/>
          </p:cNvCxnSpPr>
          <p:nvPr/>
        </p:nvCxnSpPr>
        <p:spPr>
          <a:xfrm rot="5400000">
            <a:off x="5357799" y="-1363291"/>
            <a:ext cx="496603" cy="716314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7" name="Google Shape;417;p41"/>
          <p:cNvCxnSpPr>
            <a:cxnSpLocks/>
            <a:endCxn id="364" idx="0"/>
          </p:cNvCxnSpPr>
          <p:nvPr/>
        </p:nvCxnSpPr>
        <p:spPr>
          <a:xfrm rot="5400000">
            <a:off x="4773167" y="-1947923"/>
            <a:ext cx="496603" cy="833241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8" name="Google Shape;418;p41"/>
          <p:cNvCxnSpPr>
            <a:cxnSpLocks/>
            <a:endCxn id="365" idx="0"/>
          </p:cNvCxnSpPr>
          <p:nvPr/>
        </p:nvCxnSpPr>
        <p:spPr>
          <a:xfrm rot="5400000">
            <a:off x="8865594" y="2144504"/>
            <a:ext cx="496603" cy="14755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9" name="Google Shape;419;p41"/>
          <p:cNvCxnSpPr>
            <a:cxnSpLocks/>
            <a:endCxn id="367" idx="0"/>
          </p:cNvCxnSpPr>
          <p:nvPr/>
        </p:nvCxnSpPr>
        <p:spPr>
          <a:xfrm rot="16200000" flipH="1">
            <a:off x="9450226" y="1707427"/>
            <a:ext cx="496603" cy="1021709"/>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20" name="Google Shape;420;p41"/>
          <p:cNvCxnSpPr/>
          <p:nvPr/>
        </p:nvCxnSpPr>
        <p:spPr>
          <a:xfrm>
            <a:off x="9189720" y="1975485"/>
            <a:ext cx="0" cy="147008"/>
          </a:xfrm>
          <a:prstGeom prst="straightConnector1">
            <a:avLst/>
          </a:prstGeom>
          <a:noFill/>
          <a:ln w="12700" cap="flat" cmpd="sng">
            <a:solidFill>
              <a:schemeClr val="tx1"/>
            </a:solidFill>
            <a:prstDash val="solid"/>
            <a:round/>
            <a:headEnd type="none" w="sm" len="sm"/>
            <a:tailEnd type="none" w="sm" len="sm"/>
          </a:ln>
        </p:spPr>
      </p:cxnSp>
      <p:grpSp>
        <p:nvGrpSpPr>
          <p:cNvPr id="12" name="Group 11">
            <a:extLst>
              <a:ext uri="{FF2B5EF4-FFF2-40B4-BE49-F238E27FC236}">
                <a16:creationId xmlns:a16="http://schemas.microsoft.com/office/drawing/2014/main" id="{483CE3A6-CBF3-14F2-BBDA-CDF122FCD002}"/>
              </a:ext>
            </a:extLst>
          </p:cNvPr>
          <p:cNvGrpSpPr/>
          <p:nvPr/>
        </p:nvGrpSpPr>
        <p:grpSpPr>
          <a:xfrm>
            <a:off x="11081469" y="3598614"/>
            <a:ext cx="594360" cy="3030310"/>
            <a:chOff x="11525363" y="3703868"/>
            <a:chExt cx="594360" cy="3030310"/>
          </a:xfrm>
        </p:grpSpPr>
        <p:pic>
          <p:nvPicPr>
            <p:cNvPr id="3" name="Graphic 2">
              <a:extLst>
                <a:ext uri="{FF2B5EF4-FFF2-40B4-BE49-F238E27FC236}">
                  <a16:creationId xmlns:a16="http://schemas.microsoft.com/office/drawing/2014/main" id="{F98F3F3A-D74F-17D8-4790-CD43AD580F59}"/>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11628233" y="3703868"/>
              <a:ext cx="388620" cy="541020"/>
            </a:xfrm>
            <a:prstGeom prst="rect">
              <a:avLst/>
            </a:prstGeom>
          </p:spPr>
        </p:pic>
        <p:pic>
          <p:nvPicPr>
            <p:cNvPr id="5" name="Graphic 4">
              <a:extLst>
                <a:ext uri="{FF2B5EF4-FFF2-40B4-BE49-F238E27FC236}">
                  <a16:creationId xmlns:a16="http://schemas.microsoft.com/office/drawing/2014/main" id="{88D77623-E665-4337-F0E1-4A253B8526DE}"/>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11525363" y="4312331"/>
              <a:ext cx="594360" cy="541020"/>
            </a:xfrm>
            <a:prstGeom prst="rect">
              <a:avLst/>
            </a:prstGeom>
          </p:spPr>
        </p:pic>
        <p:pic>
          <p:nvPicPr>
            <p:cNvPr id="7" name="Graphic 6">
              <a:extLst>
                <a:ext uri="{FF2B5EF4-FFF2-40B4-BE49-F238E27FC236}">
                  <a16:creationId xmlns:a16="http://schemas.microsoft.com/office/drawing/2014/main" id="{E6984DBB-EB36-1A03-D78C-453DF671D00E}"/>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11654903" y="5552815"/>
              <a:ext cx="335280" cy="541020"/>
            </a:xfrm>
            <a:prstGeom prst="rect">
              <a:avLst/>
            </a:prstGeom>
          </p:spPr>
        </p:pic>
        <p:pic>
          <p:nvPicPr>
            <p:cNvPr id="9" name="Graphic 8">
              <a:extLst>
                <a:ext uri="{FF2B5EF4-FFF2-40B4-BE49-F238E27FC236}">
                  <a16:creationId xmlns:a16="http://schemas.microsoft.com/office/drawing/2014/main" id="{57610109-CA96-57E2-CA71-04F72FEE2FB0}"/>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11632043" y="6216018"/>
              <a:ext cx="381000" cy="518160"/>
            </a:xfrm>
            <a:prstGeom prst="rect">
              <a:avLst/>
            </a:prstGeom>
          </p:spPr>
        </p:pic>
        <p:pic>
          <p:nvPicPr>
            <p:cNvPr id="11" name="Graphic 10">
              <a:extLst>
                <a:ext uri="{FF2B5EF4-FFF2-40B4-BE49-F238E27FC236}">
                  <a16:creationId xmlns:a16="http://schemas.microsoft.com/office/drawing/2014/main" id="{559414E2-2905-193C-2DAE-70827F2B246C}"/>
                </a:ext>
              </a:extLst>
            </p:cNvPr>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11612993" y="4896606"/>
              <a:ext cx="419100" cy="556260"/>
            </a:xfrm>
            <a:prstGeom prst="rect">
              <a:avLst/>
            </a:prstGeom>
          </p:spPr>
        </p:pic>
      </p:grpSp>
      <p:pic>
        <p:nvPicPr>
          <p:cNvPr id="15" name="Picture 14" descr="A blue and white sign with arrows&#10;&#10;Description automatically generated">
            <a:extLst>
              <a:ext uri="{FF2B5EF4-FFF2-40B4-BE49-F238E27FC236}">
                <a16:creationId xmlns:a16="http://schemas.microsoft.com/office/drawing/2014/main" id="{22860F93-BB3A-C4C9-784C-1242C7A269EC}"/>
              </a:ext>
            </a:extLst>
          </p:cNvPr>
          <p:cNvPicPr>
            <a:picLocks noChangeAspect="1"/>
          </p:cNvPicPr>
          <p:nvPr/>
        </p:nvPicPr>
        <p:blipFill>
          <a:blip r:embed="rId48"/>
          <a:stretch>
            <a:fillRect/>
          </a:stretch>
        </p:blipFill>
        <p:spPr>
          <a:xfrm>
            <a:off x="10892649" y="2466584"/>
            <a:ext cx="972000" cy="972000"/>
          </a:xfrm>
          <a:prstGeom prst="rect">
            <a:avLst/>
          </a:prstGeom>
        </p:spPr>
      </p:pic>
      <p:cxnSp>
        <p:nvCxnSpPr>
          <p:cNvPr id="16" name="Google Shape;419;p41">
            <a:extLst>
              <a:ext uri="{FF2B5EF4-FFF2-40B4-BE49-F238E27FC236}">
                <a16:creationId xmlns:a16="http://schemas.microsoft.com/office/drawing/2014/main" id="{162E8702-4D04-4F44-2B5C-22D12A65EA51}"/>
              </a:ext>
            </a:extLst>
          </p:cNvPr>
          <p:cNvCxnSpPr>
            <a:cxnSpLocks/>
            <a:endCxn id="15" idx="0"/>
          </p:cNvCxnSpPr>
          <p:nvPr/>
        </p:nvCxnSpPr>
        <p:spPr>
          <a:xfrm rot="16200000" flipH="1">
            <a:off x="10034860" y="1122794"/>
            <a:ext cx="496603" cy="2190976"/>
          </a:xfrm>
          <a:prstGeom prst="bentConnector3">
            <a:avLst>
              <a:gd name="adj1" fmla="val 50000"/>
            </a:avLst>
          </a:prstGeom>
          <a:noFill/>
          <a:ln w="12700" cap="flat" cmpd="sng">
            <a:solidFill>
              <a:schemeClr val="tx1"/>
            </a:solidFill>
            <a:prstDash val="solid"/>
            <a:round/>
            <a:headEnd type="none" w="sm" len="sm"/>
            <a:tailEnd type="triangle" w="med" len="med"/>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4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Sidecar pattern and the Dapr API</a:t>
            </a:r>
            <a:endParaRPr dirty="0"/>
          </a:p>
        </p:txBody>
      </p:sp>
      <p:sp>
        <p:nvSpPr>
          <p:cNvPr id="351" name="Google Shape;351;p40"/>
          <p:cNvSpPr txBox="1"/>
          <p:nvPr/>
        </p:nvSpPr>
        <p:spPr>
          <a:xfrm>
            <a:off x="1303360" y="4221913"/>
            <a:ext cx="9649727" cy="209284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cart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inventory</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item50</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secrets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vault</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dbaccess</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http://localhost:3500/v1.0-beta1/</a:t>
            </a:r>
            <a:r>
              <a:rPr lang="en-US" sz="1600" b="1" i="0" u="none" strike="noStrike" cap="none" dirty="0">
                <a:solidFill>
                  <a:schemeClr val="accent6"/>
                </a:solidFill>
                <a:latin typeface="Space Grotesk" pitchFamily="2" charset="0"/>
                <a:cs typeface="Space Grotesk" pitchFamily="2" charset="0"/>
                <a:sym typeface="Arial"/>
              </a:rPr>
              <a:t>workflows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dapr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businessprocess</a:t>
            </a:r>
            <a:r>
              <a:rPr lang="en-US" sz="1600" b="0" i="0" u="none" strike="noStrike" cap="none" dirty="0">
                <a:solidFill>
                  <a:schemeClr val="dk1"/>
                </a:solidFill>
                <a:latin typeface="Space Grotesk" pitchFamily="2" charset="0"/>
                <a:cs typeface="Space Grotesk" pitchFamily="2" charset="0"/>
                <a:sym typeface="Arial"/>
              </a:rPr>
              <a:t>/start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5" name="Group 4">
            <a:extLst>
              <a:ext uri="{FF2B5EF4-FFF2-40B4-BE49-F238E27FC236}">
                <a16:creationId xmlns:a16="http://schemas.microsoft.com/office/drawing/2014/main" id="{3ED9CB25-7DF7-8739-811F-34E61F3B7AB1}"/>
              </a:ext>
            </a:extLst>
          </p:cNvPr>
          <p:cNvGrpSpPr/>
          <p:nvPr/>
        </p:nvGrpSpPr>
        <p:grpSpPr>
          <a:xfrm>
            <a:off x="3341091" y="1600751"/>
            <a:ext cx="5509817" cy="2006132"/>
            <a:chOff x="3341091" y="1600751"/>
            <a:chExt cx="5509817" cy="2006132"/>
          </a:xfrm>
        </p:grpSpPr>
        <p:pic>
          <p:nvPicPr>
            <p:cNvPr id="344" name="Google Shape;344;p40"/>
            <p:cNvPicPr preferRelativeResize="0"/>
            <p:nvPr/>
          </p:nvPicPr>
          <p:blipFill rotWithShape="1">
            <a:blip r:embed="rId3">
              <a:alphaModFix/>
            </a:blip>
            <a:srcRect/>
            <a:stretch/>
          </p:blipFill>
          <p:spPr>
            <a:xfrm>
              <a:off x="7222935" y="1600751"/>
              <a:ext cx="1440000" cy="1440000"/>
            </a:xfrm>
            <a:prstGeom prst="rect">
              <a:avLst/>
            </a:prstGeom>
            <a:noFill/>
            <a:ln>
              <a:noFill/>
            </a:ln>
          </p:spPr>
        </p:pic>
        <p:sp>
          <p:nvSpPr>
            <p:cNvPr id="345" name="Google Shape;345;p40"/>
            <p:cNvSpPr txBox="1"/>
            <p:nvPr/>
          </p:nvSpPr>
          <p:spPr>
            <a:xfrm>
              <a:off x="3736877" y="216688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My App</a:t>
              </a:r>
              <a:endParaRPr sz="1400" b="1" i="0" u="none" strike="noStrike" cap="none">
                <a:solidFill>
                  <a:schemeClr val="lt1"/>
                </a:solidFill>
                <a:latin typeface="Space Grotesk"/>
                <a:ea typeface="Space Grotesk"/>
                <a:cs typeface="Space Grotesk"/>
                <a:sym typeface="Space Grotesk"/>
              </a:endParaRPr>
            </a:p>
          </p:txBody>
        </p:sp>
        <p:sp>
          <p:nvSpPr>
            <p:cNvPr id="346" name="Google Shape;346;p40"/>
            <p:cNvSpPr txBox="1"/>
            <p:nvPr/>
          </p:nvSpPr>
          <p:spPr>
            <a:xfrm>
              <a:off x="3341091" y="3299147"/>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Application code</a:t>
              </a:r>
              <a:endParaRPr sz="1400" b="0" i="0" u="none" strike="noStrike" cap="none" dirty="0">
                <a:solidFill>
                  <a:srgbClr val="121C29"/>
                </a:solidFill>
                <a:latin typeface="Space Grotesk"/>
                <a:ea typeface="Space Grotesk"/>
                <a:cs typeface="Space Grotesk"/>
                <a:sym typeface="Space Grotesk"/>
              </a:endParaRPr>
            </a:p>
          </p:txBody>
        </p:sp>
        <p:sp>
          <p:nvSpPr>
            <p:cNvPr id="347" name="Google Shape;347;p40"/>
            <p:cNvSpPr txBox="1"/>
            <p:nvPr/>
          </p:nvSpPr>
          <p:spPr>
            <a:xfrm>
              <a:off x="7034961" y="3299147"/>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Dapr sidecar</a:t>
              </a:r>
              <a:endParaRPr sz="1400" b="0" i="0" u="none" strike="noStrike" cap="none">
                <a:solidFill>
                  <a:srgbClr val="121C29"/>
                </a:solidFill>
                <a:latin typeface="Space Grotesk"/>
                <a:ea typeface="Space Grotesk"/>
                <a:cs typeface="Space Grotesk"/>
                <a:sym typeface="Space Grotesk"/>
              </a:endParaRPr>
            </a:p>
          </p:txBody>
        </p:sp>
        <p:cxnSp>
          <p:nvCxnSpPr>
            <p:cNvPr id="348" name="Google Shape;348;p40"/>
            <p:cNvCxnSpPr/>
            <p:nvPr/>
          </p:nvCxnSpPr>
          <p:spPr>
            <a:xfrm>
              <a:off x="5031600" y="2320751"/>
              <a:ext cx="2193253" cy="0"/>
            </a:xfrm>
            <a:prstGeom prst="straightConnector1">
              <a:avLst/>
            </a:prstGeom>
            <a:noFill/>
            <a:ln w="25400" cap="flat" cmpd="sng">
              <a:solidFill>
                <a:schemeClr val="dk1"/>
              </a:solidFill>
              <a:prstDash val="solid"/>
              <a:miter lim="800000"/>
              <a:headEnd type="triangle" w="lg" len="lg"/>
              <a:tailEnd type="triangle" w="lg" len="lg"/>
            </a:ln>
          </p:spPr>
        </p:cxnSp>
        <p:sp>
          <p:nvSpPr>
            <p:cNvPr id="349" name="Google Shape;349;p40"/>
            <p:cNvSpPr txBox="1"/>
            <p:nvPr/>
          </p:nvSpPr>
          <p:spPr>
            <a:xfrm>
              <a:off x="5220251" y="1951923"/>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Dapr API</a:t>
              </a:r>
              <a:endParaRPr sz="1400" b="1" i="0" u="none" strike="noStrike" cap="none">
                <a:solidFill>
                  <a:srgbClr val="121C29"/>
                </a:solidFill>
                <a:latin typeface="Space Grotesk"/>
                <a:ea typeface="Space Grotesk"/>
                <a:cs typeface="Space Grotesk"/>
                <a:sym typeface="Space Grotesk"/>
              </a:endParaRPr>
            </a:p>
          </p:txBody>
        </p:sp>
        <p:sp>
          <p:nvSpPr>
            <p:cNvPr id="350" name="Google Shape;350;p40"/>
            <p:cNvSpPr txBox="1"/>
            <p:nvPr/>
          </p:nvSpPr>
          <p:spPr>
            <a:xfrm>
              <a:off x="5220252" y="2474619"/>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HTTP/gRPC</a:t>
              </a:r>
              <a:endParaRPr sz="1400" b="0" i="0" u="none" strike="noStrike" cap="none">
                <a:solidFill>
                  <a:srgbClr val="121C29"/>
                </a:solidFill>
                <a:latin typeface="Space Grotesk"/>
                <a:ea typeface="Space Grotesk"/>
                <a:cs typeface="Space Grotesk"/>
                <a:sym typeface="Space Grotesk"/>
              </a:endParaRPr>
            </a:p>
          </p:txBody>
        </p:sp>
        <p:grpSp>
          <p:nvGrpSpPr>
            <p:cNvPr id="2" name="Google Shape;1876;p6">
              <a:extLst>
                <a:ext uri="{FF2B5EF4-FFF2-40B4-BE49-F238E27FC236}">
                  <a16:creationId xmlns:a16="http://schemas.microsoft.com/office/drawing/2014/main" id="{6D768178-5E20-AE8A-499B-EFB7E6662A04}"/>
                </a:ext>
              </a:extLst>
            </p:cNvPr>
            <p:cNvGrpSpPr/>
            <p:nvPr/>
          </p:nvGrpSpPr>
          <p:grpSpPr>
            <a:xfrm>
              <a:off x="3580464" y="1628567"/>
              <a:ext cx="1440000" cy="1440000"/>
              <a:chOff x="3003814" y="1521794"/>
              <a:chExt cx="1440000" cy="1440000"/>
            </a:xfrm>
          </p:grpSpPr>
          <p:pic>
            <p:nvPicPr>
              <p:cNvPr id="3" name="Google Shape;1877;p6">
                <a:extLst>
                  <a:ext uri="{FF2B5EF4-FFF2-40B4-BE49-F238E27FC236}">
                    <a16:creationId xmlns:a16="http://schemas.microsoft.com/office/drawing/2014/main" id="{7DA8D5CD-0A68-F25A-F2E1-E6B04078330B}"/>
                  </a:ext>
                </a:extLst>
              </p:cNvPr>
              <p:cNvPicPr preferRelativeResize="0"/>
              <p:nvPr/>
            </p:nvPicPr>
            <p:blipFill rotWithShape="1">
              <a:blip r:embed="rId4">
                <a:alphaModFix/>
              </a:blip>
              <a:srcRect/>
              <a:stretch/>
            </p:blipFill>
            <p:spPr>
              <a:xfrm>
                <a:off x="3003814" y="1521794"/>
                <a:ext cx="1440000" cy="1440000"/>
              </a:xfrm>
              <a:prstGeom prst="rect">
                <a:avLst/>
              </a:prstGeom>
              <a:noFill/>
              <a:ln>
                <a:noFill/>
              </a:ln>
            </p:spPr>
          </p:pic>
          <p:sp>
            <p:nvSpPr>
              <p:cNvPr id="4" name="Google Shape;1878;p6">
                <a:extLst>
                  <a:ext uri="{FF2B5EF4-FFF2-40B4-BE49-F238E27FC236}">
                    <a16:creationId xmlns:a16="http://schemas.microsoft.com/office/drawing/2014/main" id="{9891C89B-283D-E9AA-5168-BB84D6FB6EFD}"/>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F9CD4-A60C-CF3B-A424-DBEACD00ECE9}"/>
              </a:ext>
            </a:extLst>
          </p:cNvPr>
          <p:cNvSpPr>
            <a:spLocks noGrp="1"/>
          </p:cNvSpPr>
          <p:nvPr>
            <p:ph type="title"/>
          </p:nvPr>
        </p:nvSpPr>
        <p:spPr/>
        <p:txBody>
          <a:bodyPr/>
          <a:lstStyle/>
          <a:p>
            <a:r>
              <a:rPr lang="en-GB" dirty="0"/>
              <a:t>Guidelines for building diagrams</a:t>
            </a:r>
            <a:endParaRPr lang="en-NL" dirty="0"/>
          </a:p>
        </p:txBody>
      </p:sp>
      <p:grpSp>
        <p:nvGrpSpPr>
          <p:cNvPr id="9" name="Google Shape;1814;p4">
            <a:extLst>
              <a:ext uri="{FF2B5EF4-FFF2-40B4-BE49-F238E27FC236}">
                <a16:creationId xmlns:a16="http://schemas.microsoft.com/office/drawing/2014/main" id="{371333C9-4328-6808-3F17-91CC1E4A9BDB}"/>
              </a:ext>
            </a:extLst>
          </p:cNvPr>
          <p:cNvGrpSpPr/>
          <p:nvPr/>
        </p:nvGrpSpPr>
        <p:grpSpPr>
          <a:xfrm>
            <a:off x="723529" y="2678631"/>
            <a:ext cx="1855000" cy="1890000"/>
            <a:chOff x="3071990" y="1647687"/>
            <a:chExt cx="1855000" cy="1890000"/>
          </a:xfrm>
        </p:grpSpPr>
        <p:pic>
          <p:nvPicPr>
            <p:cNvPr id="10" name="Google Shape;1815;p4">
              <a:extLst>
                <a:ext uri="{FF2B5EF4-FFF2-40B4-BE49-F238E27FC236}">
                  <a16:creationId xmlns:a16="http://schemas.microsoft.com/office/drawing/2014/main" id="{EB3E8D26-F511-2014-1D31-2FB7041F76A5}"/>
                </a:ext>
              </a:extLst>
            </p:cNvPr>
            <p:cNvPicPr preferRelativeResize="0"/>
            <p:nvPr/>
          </p:nvPicPr>
          <p:blipFill rotWithShape="1">
            <a:blip r:embed="rId2">
              <a:alphaModFix/>
            </a:blip>
            <a:srcRect/>
            <a:stretch/>
          </p:blipFill>
          <p:spPr>
            <a:xfrm>
              <a:off x="3071990" y="1647687"/>
              <a:ext cx="1855000" cy="1890000"/>
            </a:xfrm>
            <a:prstGeom prst="rect">
              <a:avLst/>
            </a:prstGeom>
            <a:noFill/>
            <a:ln>
              <a:noFill/>
            </a:ln>
          </p:spPr>
        </p:pic>
        <p:sp>
          <p:nvSpPr>
            <p:cNvPr id="11" name="Google Shape;1816;p4">
              <a:extLst>
                <a:ext uri="{FF2B5EF4-FFF2-40B4-BE49-F238E27FC236}">
                  <a16:creationId xmlns:a16="http://schemas.microsoft.com/office/drawing/2014/main" id="{ADE3CD5A-1FA5-0A0D-B83E-3D3AD80A1682}"/>
                </a:ext>
              </a:extLst>
            </p:cNvPr>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
        <p:nvSpPr>
          <p:cNvPr id="13" name="TextBox 12">
            <a:extLst>
              <a:ext uri="{FF2B5EF4-FFF2-40B4-BE49-F238E27FC236}">
                <a16:creationId xmlns:a16="http://schemas.microsoft.com/office/drawing/2014/main" id="{75D47C1C-1B42-4687-163A-2C42F16F3DFF}"/>
              </a:ext>
            </a:extLst>
          </p:cNvPr>
          <p:cNvSpPr txBox="1"/>
          <p:nvPr/>
        </p:nvSpPr>
        <p:spPr>
          <a:xfrm>
            <a:off x="3225186" y="1368883"/>
            <a:ext cx="6095028" cy="5324535"/>
          </a:xfrm>
          <a:prstGeom prst="rect">
            <a:avLst/>
          </a:prstGeom>
          <a:noFill/>
        </p:spPr>
        <p:txBody>
          <a:bodyPr wrap="square">
            <a:spAutoFit/>
          </a:bodyPr>
          <a:lstStyle/>
          <a:p>
            <a:pPr marL="342900" indent="-342900" algn="l">
              <a:spcAft>
                <a:spcPts val="1200"/>
              </a:spcAft>
              <a:buFont typeface="Arial" panose="020B0604020202020204" pitchFamily="34" charset="0"/>
              <a:buChar char="•"/>
            </a:pPr>
            <a:r>
              <a:rPr lang="en-US" sz="2000" dirty="0">
                <a:latin typeface="Space Grotesk" pitchFamily="2" charset="0"/>
                <a:cs typeface="Space Grotesk" pitchFamily="2" charset="0"/>
              </a:rPr>
              <a:t>Apps are represented by a hexagon.</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App labels use the Space Grotesk font.</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When using only one App, use the green hexagon.</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When more than one application is present in a diagram, use alternate hexagon colors, with light blue, yellow and teal.</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The Dapr sidecar is represented by a white hexagon with a light blue border containing the Dapr logo.</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The sidecar icon can be in any corner if needed, although the bottom right is preferred.</a:t>
            </a:r>
          </a:p>
          <a:p>
            <a:pPr marL="342900" lvl="1" indent="-342900">
              <a:spcAft>
                <a:spcPts val="1200"/>
              </a:spcAft>
              <a:buFont typeface="Arial" panose="020B0604020202020204" pitchFamily="34" charset="0"/>
              <a:buChar char="•"/>
            </a:pPr>
            <a:endParaRPr lang="en-US" sz="2000" dirty="0">
              <a:latin typeface="Space Grotesk" pitchFamily="2" charset="0"/>
              <a:cs typeface="Space Grotesk" pitchFamily="2" charset="0"/>
            </a:endParaRPr>
          </a:p>
        </p:txBody>
      </p:sp>
      <p:grpSp>
        <p:nvGrpSpPr>
          <p:cNvPr id="17" name="Google Shape;1831;p5">
            <a:extLst>
              <a:ext uri="{FF2B5EF4-FFF2-40B4-BE49-F238E27FC236}">
                <a16:creationId xmlns:a16="http://schemas.microsoft.com/office/drawing/2014/main" id="{AD57EA6B-34F1-7E04-C731-A3AF59D12066}"/>
              </a:ext>
            </a:extLst>
          </p:cNvPr>
          <p:cNvGrpSpPr/>
          <p:nvPr/>
        </p:nvGrpSpPr>
        <p:grpSpPr>
          <a:xfrm>
            <a:off x="9666364" y="495039"/>
            <a:ext cx="1855000" cy="1890000"/>
            <a:chOff x="1008840" y="1539000"/>
            <a:chExt cx="1855000" cy="1890000"/>
          </a:xfrm>
        </p:grpSpPr>
        <p:pic>
          <p:nvPicPr>
            <p:cNvPr id="18" name="Google Shape;1832;p5">
              <a:extLst>
                <a:ext uri="{FF2B5EF4-FFF2-40B4-BE49-F238E27FC236}">
                  <a16:creationId xmlns:a16="http://schemas.microsoft.com/office/drawing/2014/main" id="{A4998ABA-2FC9-2388-4842-1EA92B625B13}"/>
                </a:ext>
              </a:extLst>
            </p:cNvPr>
            <p:cNvPicPr preferRelativeResize="0"/>
            <p:nvPr/>
          </p:nvPicPr>
          <p:blipFill rotWithShape="1">
            <a:blip r:embed="rId3">
              <a:alphaModFix/>
            </a:blip>
            <a:srcRect/>
            <a:stretch/>
          </p:blipFill>
          <p:spPr>
            <a:xfrm>
              <a:off x="1008840" y="1539000"/>
              <a:ext cx="1855000" cy="1890000"/>
            </a:xfrm>
            <a:prstGeom prst="rect">
              <a:avLst/>
            </a:prstGeom>
            <a:noFill/>
            <a:ln>
              <a:noFill/>
            </a:ln>
          </p:spPr>
        </p:pic>
        <p:sp>
          <p:nvSpPr>
            <p:cNvPr id="19" name="Google Shape;1833;p5">
              <a:extLst>
                <a:ext uri="{FF2B5EF4-FFF2-40B4-BE49-F238E27FC236}">
                  <a16:creationId xmlns:a16="http://schemas.microsoft.com/office/drawing/2014/main" id="{E9A74622-D85C-DD95-5E81-BCA56F197167}"/>
                </a:ext>
              </a:extLst>
            </p:cNvPr>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20" name="Google Shape;1837;p5">
            <a:extLst>
              <a:ext uri="{FF2B5EF4-FFF2-40B4-BE49-F238E27FC236}">
                <a16:creationId xmlns:a16="http://schemas.microsoft.com/office/drawing/2014/main" id="{F6C09D01-7008-B3DD-7DC4-4E1E8600A6BD}"/>
              </a:ext>
            </a:extLst>
          </p:cNvPr>
          <p:cNvGrpSpPr/>
          <p:nvPr/>
        </p:nvGrpSpPr>
        <p:grpSpPr>
          <a:xfrm>
            <a:off x="9666364" y="4712105"/>
            <a:ext cx="1855000" cy="1890000"/>
            <a:chOff x="5005426" y="1539000"/>
            <a:chExt cx="1855000" cy="1890000"/>
          </a:xfrm>
        </p:grpSpPr>
        <p:pic>
          <p:nvPicPr>
            <p:cNvPr id="21" name="Google Shape;1838;p5">
              <a:extLst>
                <a:ext uri="{FF2B5EF4-FFF2-40B4-BE49-F238E27FC236}">
                  <a16:creationId xmlns:a16="http://schemas.microsoft.com/office/drawing/2014/main" id="{174F6D45-6E4D-746F-B561-DD274E901CD8}"/>
                </a:ext>
              </a:extLst>
            </p:cNvPr>
            <p:cNvPicPr preferRelativeResize="0"/>
            <p:nvPr/>
          </p:nvPicPr>
          <p:blipFill rotWithShape="1">
            <a:blip r:embed="rId4">
              <a:alphaModFix/>
            </a:blip>
            <a:srcRect/>
            <a:stretch/>
          </p:blipFill>
          <p:spPr>
            <a:xfrm>
              <a:off x="5005426" y="1539000"/>
              <a:ext cx="1855000" cy="1890000"/>
            </a:xfrm>
            <a:prstGeom prst="rect">
              <a:avLst/>
            </a:prstGeom>
            <a:noFill/>
            <a:ln>
              <a:noFill/>
            </a:ln>
          </p:spPr>
        </p:pic>
        <p:sp>
          <p:nvSpPr>
            <p:cNvPr id="22" name="Google Shape;1839;p5">
              <a:extLst>
                <a:ext uri="{FF2B5EF4-FFF2-40B4-BE49-F238E27FC236}">
                  <a16:creationId xmlns:a16="http://schemas.microsoft.com/office/drawing/2014/main" id="{60FCFC98-8C9A-131D-D783-227B6302F2AE}"/>
                </a:ext>
              </a:extLst>
            </p:cNvPr>
            <p:cNvSpPr txBox="1"/>
            <p:nvPr/>
          </p:nvSpPr>
          <p:spPr>
            <a:xfrm>
              <a:off x="5562032"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23" name="Google Shape;1849;p5">
            <a:extLst>
              <a:ext uri="{FF2B5EF4-FFF2-40B4-BE49-F238E27FC236}">
                <a16:creationId xmlns:a16="http://schemas.microsoft.com/office/drawing/2014/main" id="{071BCBA0-826E-7320-23EB-B937B191E5E2}"/>
              </a:ext>
            </a:extLst>
          </p:cNvPr>
          <p:cNvGrpSpPr/>
          <p:nvPr/>
        </p:nvGrpSpPr>
        <p:grpSpPr>
          <a:xfrm>
            <a:off x="9666364" y="2603572"/>
            <a:ext cx="1855001" cy="1890000"/>
            <a:chOff x="7003719" y="1539000"/>
            <a:chExt cx="1855001" cy="1890000"/>
          </a:xfrm>
        </p:grpSpPr>
        <p:pic>
          <p:nvPicPr>
            <p:cNvPr id="24" name="Google Shape;1850;p5">
              <a:extLst>
                <a:ext uri="{FF2B5EF4-FFF2-40B4-BE49-F238E27FC236}">
                  <a16:creationId xmlns:a16="http://schemas.microsoft.com/office/drawing/2014/main" id="{218F5506-7762-6EC8-88E4-826E5FF10437}"/>
                </a:ext>
              </a:extLst>
            </p:cNvPr>
            <p:cNvPicPr preferRelativeResize="0"/>
            <p:nvPr/>
          </p:nvPicPr>
          <p:blipFill rotWithShape="1">
            <a:blip r:embed="rId5">
              <a:alphaModFix/>
            </a:blip>
            <a:srcRect/>
            <a:stretch/>
          </p:blipFill>
          <p:spPr>
            <a:xfrm>
              <a:off x="7003719" y="1539000"/>
              <a:ext cx="1855001" cy="1890000"/>
            </a:xfrm>
            <a:prstGeom prst="rect">
              <a:avLst/>
            </a:prstGeom>
            <a:noFill/>
            <a:ln>
              <a:noFill/>
            </a:ln>
          </p:spPr>
        </p:pic>
        <p:sp>
          <p:nvSpPr>
            <p:cNvPr id="25" name="Google Shape;1851;p5">
              <a:extLst>
                <a:ext uri="{FF2B5EF4-FFF2-40B4-BE49-F238E27FC236}">
                  <a16:creationId xmlns:a16="http://schemas.microsoft.com/office/drawing/2014/main" id="{7E4D54B6-BB06-B838-EC8D-48A73C3478F7}"/>
                </a:ext>
              </a:extLst>
            </p:cNvPr>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3504991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4">
          <a:extLst>
            <a:ext uri="{FF2B5EF4-FFF2-40B4-BE49-F238E27FC236}">
              <a16:creationId xmlns:a16="http://schemas.microsoft.com/office/drawing/2014/main" id="{F838D407-A5D7-7391-C840-0906C882FDD0}"/>
            </a:ext>
          </a:extLst>
        </p:cNvPr>
        <p:cNvGrpSpPr/>
        <p:nvPr/>
      </p:nvGrpSpPr>
      <p:grpSpPr>
        <a:xfrm>
          <a:off x="0" y="0"/>
          <a:ext cx="0" cy="0"/>
          <a:chOff x="0" y="0"/>
          <a:chExt cx="0" cy="0"/>
        </a:xfrm>
      </p:grpSpPr>
      <p:sp>
        <p:nvSpPr>
          <p:cNvPr id="425" name="Google Shape;425;p42">
            <a:extLst>
              <a:ext uri="{FF2B5EF4-FFF2-40B4-BE49-F238E27FC236}">
                <a16:creationId xmlns:a16="http://schemas.microsoft.com/office/drawing/2014/main" id="{4E44216A-224C-4578-CB07-D98F6BFB29A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Using the Dapr APIs</a:t>
            </a:r>
            <a:endParaRPr dirty="0"/>
          </a:p>
        </p:txBody>
      </p:sp>
      <p:grpSp>
        <p:nvGrpSpPr>
          <p:cNvPr id="57" name="Group 56">
            <a:extLst>
              <a:ext uri="{FF2B5EF4-FFF2-40B4-BE49-F238E27FC236}">
                <a16:creationId xmlns:a16="http://schemas.microsoft.com/office/drawing/2014/main" id="{48704CA5-5C7B-8E1B-BB15-00A470E4A10D}"/>
              </a:ext>
            </a:extLst>
          </p:cNvPr>
          <p:cNvGrpSpPr/>
          <p:nvPr/>
        </p:nvGrpSpPr>
        <p:grpSpPr>
          <a:xfrm>
            <a:off x="3517336" y="1909198"/>
            <a:ext cx="3086357" cy="1265998"/>
            <a:chOff x="3517336" y="1909198"/>
            <a:chExt cx="3086357" cy="1265998"/>
          </a:xfrm>
        </p:grpSpPr>
        <p:cxnSp>
          <p:nvCxnSpPr>
            <p:cNvPr id="442" name="Google Shape;442;p42">
              <a:extLst>
                <a:ext uri="{FF2B5EF4-FFF2-40B4-BE49-F238E27FC236}">
                  <a16:creationId xmlns:a16="http://schemas.microsoft.com/office/drawing/2014/main" id="{45998CDA-0B6E-A762-4CE6-3CC47FF8C833}"/>
                </a:ext>
              </a:extLst>
            </p:cNvPr>
            <p:cNvCxnSpPr>
              <a:cxnSpLocks/>
            </p:cNvCxnSpPr>
            <p:nvPr/>
          </p:nvCxnSpPr>
          <p:spPr>
            <a:xfrm>
              <a:off x="3533101" y="2853511"/>
              <a:ext cx="1546850" cy="0"/>
            </a:xfrm>
            <a:prstGeom prst="straightConnector1">
              <a:avLst/>
            </a:prstGeom>
            <a:noFill/>
            <a:ln w="25400" cap="flat" cmpd="sng">
              <a:solidFill>
                <a:schemeClr val="dk1"/>
              </a:solidFill>
              <a:prstDash val="solid"/>
              <a:miter lim="800000"/>
              <a:headEnd type="none" w="sm" len="sm"/>
              <a:tailEnd type="triangle" w="lg" len="lg"/>
            </a:ln>
          </p:spPr>
        </p:cxnSp>
        <p:pic>
          <p:nvPicPr>
            <p:cNvPr id="448" name="Google Shape;448;p42">
              <a:extLst>
                <a:ext uri="{FF2B5EF4-FFF2-40B4-BE49-F238E27FC236}">
                  <a16:creationId xmlns:a16="http://schemas.microsoft.com/office/drawing/2014/main" id="{05221667-B3C5-F9F8-5E52-2E9EAA437612}"/>
                </a:ext>
              </a:extLst>
            </p:cNvPr>
            <p:cNvPicPr preferRelativeResize="0"/>
            <p:nvPr/>
          </p:nvPicPr>
          <p:blipFill rotWithShape="1">
            <a:blip r:embed="rId3">
              <a:alphaModFix/>
            </a:blip>
            <a:srcRect/>
            <a:stretch/>
          </p:blipFill>
          <p:spPr>
            <a:xfrm>
              <a:off x="3999002" y="1909198"/>
              <a:ext cx="540000" cy="540000"/>
            </a:xfrm>
            <a:prstGeom prst="rect">
              <a:avLst/>
            </a:prstGeom>
            <a:noFill/>
            <a:ln>
              <a:noFill/>
            </a:ln>
          </p:spPr>
        </p:pic>
        <p:sp>
          <p:nvSpPr>
            <p:cNvPr id="7" name="TextBox 6">
              <a:extLst>
                <a:ext uri="{FF2B5EF4-FFF2-40B4-BE49-F238E27FC236}">
                  <a16:creationId xmlns:a16="http://schemas.microsoft.com/office/drawing/2014/main" id="{DF0C6900-FBFB-F2BE-930B-1F79C8160887}"/>
                </a:ext>
              </a:extLst>
            </p:cNvPr>
            <p:cNvSpPr txBox="1"/>
            <p:nvPr/>
          </p:nvSpPr>
          <p:spPr>
            <a:xfrm>
              <a:off x="3517336" y="2468207"/>
              <a:ext cx="1628972"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publish</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nvGrpSpPr>
            <p:cNvPr id="26" name="Group 25">
              <a:extLst>
                <a:ext uri="{FF2B5EF4-FFF2-40B4-BE49-F238E27FC236}">
                  <a16:creationId xmlns:a16="http://schemas.microsoft.com/office/drawing/2014/main" id="{1F409B33-10D6-0789-9438-31658FB56F08}"/>
                </a:ext>
              </a:extLst>
            </p:cNvPr>
            <p:cNvGrpSpPr>
              <a:grpSpLocks noChangeAspect="1"/>
            </p:cNvGrpSpPr>
            <p:nvPr/>
          </p:nvGrpSpPr>
          <p:grpSpPr>
            <a:xfrm>
              <a:off x="5160311" y="2552396"/>
              <a:ext cx="1443382" cy="622800"/>
              <a:chOff x="2698596" y="1626722"/>
              <a:chExt cx="1800000" cy="776676"/>
            </a:xfrm>
          </p:grpSpPr>
          <p:pic>
            <p:nvPicPr>
              <p:cNvPr id="27" name="Google Shape;1922;p8">
                <a:extLst>
                  <a:ext uri="{FF2B5EF4-FFF2-40B4-BE49-F238E27FC236}">
                    <a16:creationId xmlns:a16="http://schemas.microsoft.com/office/drawing/2014/main" id="{B5FA7B60-B3DF-A518-E5AE-CEAC6FE68AEE}"/>
                  </a:ext>
                </a:extLst>
              </p:cNvPr>
              <p:cNvPicPr preferRelativeResize="0"/>
              <p:nvPr/>
            </p:nvPicPr>
            <p:blipFill rotWithShape="1">
              <a:blip r:embed="rId4">
                <a:alphaModFix/>
              </a:blip>
              <a:srcRect/>
              <a:stretch/>
            </p:blipFill>
            <p:spPr>
              <a:xfrm>
                <a:off x="2698596" y="1626722"/>
                <a:ext cx="1800000" cy="776676"/>
              </a:xfrm>
              <a:prstGeom prst="rect">
                <a:avLst/>
              </a:prstGeom>
              <a:noFill/>
              <a:ln>
                <a:noFill/>
              </a:ln>
            </p:spPr>
          </p:pic>
          <p:sp>
            <p:nvSpPr>
              <p:cNvPr id="28" name="Google Shape;1931;p8">
                <a:extLst>
                  <a:ext uri="{FF2B5EF4-FFF2-40B4-BE49-F238E27FC236}">
                    <a16:creationId xmlns:a16="http://schemas.microsoft.com/office/drawing/2014/main" id="{49524D0C-E1F5-F96C-A69E-71EFB79A0821}"/>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grpSp>
      <p:grpSp>
        <p:nvGrpSpPr>
          <p:cNvPr id="457" name="Group 456">
            <a:extLst>
              <a:ext uri="{FF2B5EF4-FFF2-40B4-BE49-F238E27FC236}">
                <a16:creationId xmlns:a16="http://schemas.microsoft.com/office/drawing/2014/main" id="{232848D8-7617-E83C-14AA-CE266056FF4F}"/>
              </a:ext>
            </a:extLst>
          </p:cNvPr>
          <p:cNvGrpSpPr/>
          <p:nvPr/>
        </p:nvGrpSpPr>
        <p:grpSpPr>
          <a:xfrm>
            <a:off x="499446" y="1877680"/>
            <a:ext cx="1535998" cy="976384"/>
            <a:chOff x="342691" y="1768822"/>
            <a:chExt cx="1535998" cy="976384"/>
          </a:xfrm>
        </p:grpSpPr>
        <p:cxnSp>
          <p:nvCxnSpPr>
            <p:cNvPr id="445" name="Google Shape;445;p42">
              <a:extLst>
                <a:ext uri="{FF2B5EF4-FFF2-40B4-BE49-F238E27FC236}">
                  <a16:creationId xmlns:a16="http://schemas.microsoft.com/office/drawing/2014/main" id="{DF435D16-6E01-CD0B-72C8-63346B048ADC}"/>
                </a:ext>
              </a:extLst>
            </p:cNvPr>
            <p:cNvCxnSpPr>
              <a:cxnSpLocks/>
            </p:cNvCxnSpPr>
            <p:nvPr/>
          </p:nvCxnSpPr>
          <p:spPr>
            <a:xfrm flipH="1">
              <a:off x="414679" y="2745206"/>
              <a:ext cx="1464010" cy="0"/>
            </a:xfrm>
            <a:prstGeom prst="straightConnector1">
              <a:avLst/>
            </a:prstGeom>
            <a:noFill/>
            <a:ln w="25400" cap="flat" cmpd="sng">
              <a:solidFill>
                <a:schemeClr val="dk1"/>
              </a:solidFill>
              <a:prstDash val="solid"/>
              <a:miter lim="800000"/>
              <a:headEnd type="none" w="sm" len="sm"/>
              <a:tailEnd type="triangle" w="lg" len="lg"/>
            </a:ln>
          </p:spPr>
        </p:cxnSp>
        <p:pic>
          <p:nvPicPr>
            <p:cNvPr id="449" name="Google Shape;449;p42">
              <a:extLst>
                <a:ext uri="{FF2B5EF4-FFF2-40B4-BE49-F238E27FC236}">
                  <a16:creationId xmlns:a16="http://schemas.microsoft.com/office/drawing/2014/main" id="{23F9EF87-4B0A-F5C6-3F43-F2DA891596BA}"/>
                </a:ext>
              </a:extLst>
            </p:cNvPr>
            <p:cNvPicPr preferRelativeResize="0"/>
            <p:nvPr/>
          </p:nvPicPr>
          <p:blipFill rotWithShape="1">
            <a:blip r:embed="rId5">
              <a:alphaModFix/>
            </a:blip>
            <a:srcRect/>
            <a:stretch/>
          </p:blipFill>
          <p:spPr>
            <a:xfrm>
              <a:off x="946633" y="1768822"/>
              <a:ext cx="540000" cy="540000"/>
            </a:xfrm>
            <a:prstGeom prst="rect">
              <a:avLst/>
            </a:prstGeom>
            <a:noFill/>
            <a:ln>
              <a:noFill/>
            </a:ln>
          </p:spPr>
        </p:pic>
        <p:sp>
          <p:nvSpPr>
            <p:cNvPr id="3" name="TextBox 2">
              <a:extLst>
                <a:ext uri="{FF2B5EF4-FFF2-40B4-BE49-F238E27FC236}">
                  <a16:creationId xmlns:a16="http://schemas.microsoft.com/office/drawing/2014/main" id="{32889C17-CC75-DDE0-CDDB-5E6013A4020C}"/>
                </a:ext>
              </a:extLst>
            </p:cNvPr>
            <p:cNvSpPr txBox="1"/>
            <p:nvPr/>
          </p:nvSpPr>
          <p:spPr>
            <a:xfrm>
              <a:off x="342691" y="2324602"/>
              <a:ext cx="1535998"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secrets</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456" name="Group 455">
            <a:extLst>
              <a:ext uri="{FF2B5EF4-FFF2-40B4-BE49-F238E27FC236}">
                <a16:creationId xmlns:a16="http://schemas.microsoft.com/office/drawing/2014/main" id="{BF03C66E-4D70-1B4A-028B-D19AF5268114}"/>
              </a:ext>
            </a:extLst>
          </p:cNvPr>
          <p:cNvGrpSpPr/>
          <p:nvPr/>
        </p:nvGrpSpPr>
        <p:grpSpPr>
          <a:xfrm>
            <a:off x="196754" y="5492706"/>
            <a:ext cx="1983235" cy="1051037"/>
            <a:chOff x="342691" y="3198773"/>
            <a:chExt cx="1983235" cy="1051037"/>
          </a:xfrm>
        </p:grpSpPr>
        <p:sp>
          <p:nvSpPr>
            <p:cNvPr id="14" name="TextBox 13">
              <a:extLst>
                <a:ext uri="{FF2B5EF4-FFF2-40B4-BE49-F238E27FC236}">
                  <a16:creationId xmlns:a16="http://schemas.microsoft.com/office/drawing/2014/main" id="{85C971E9-D105-80BA-2FBC-7CFDB3CF4C99}"/>
                </a:ext>
              </a:extLst>
            </p:cNvPr>
            <p:cNvSpPr txBox="1"/>
            <p:nvPr/>
          </p:nvSpPr>
          <p:spPr>
            <a:xfrm>
              <a:off x="342691" y="3390951"/>
              <a:ext cx="1983235"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configuration</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pic>
          <p:nvPicPr>
            <p:cNvPr id="15" name="Google Shape;1781;p3">
              <a:extLst>
                <a:ext uri="{FF2B5EF4-FFF2-40B4-BE49-F238E27FC236}">
                  <a16:creationId xmlns:a16="http://schemas.microsoft.com/office/drawing/2014/main" id="{2DD5081C-47C0-6EBA-88DB-873AA72EA83B}"/>
                </a:ext>
              </a:extLst>
            </p:cNvPr>
            <p:cNvPicPr preferRelativeResize="0">
              <a:picLocks noChangeAspect="1"/>
            </p:cNvPicPr>
            <p:nvPr/>
          </p:nvPicPr>
          <p:blipFill rotWithShape="1">
            <a:blip r:embed="rId6">
              <a:alphaModFix/>
            </a:blip>
            <a:srcRect/>
            <a:stretch/>
          </p:blipFill>
          <p:spPr>
            <a:xfrm>
              <a:off x="946633" y="3709810"/>
              <a:ext cx="540000" cy="540000"/>
            </a:xfrm>
            <a:prstGeom prst="rect">
              <a:avLst/>
            </a:prstGeom>
            <a:noFill/>
            <a:ln>
              <a:noFill/>
            </a:ln>
          </p:spPr>
        </p:pic>
        <p:cxnSp>
          <p:nvCxnSpPr>
            <p:cNvPr id="36" name="Google Shape;445;p42">
              <a:extLst>
                <a:ext uri="{FF2B5EF4-FFF2-40B4-BE49-F238E27FC236}">
                  <a16:creationId xmlns:a16="http://schemas.microsoft.com/office/drawing/2014/main" id="{3CF7BA12-4FCE-DAB8-7276-2B3C0C7C8AD0}"/>
                </a:ext>
              </a:extLst>
            </p:cNvPr>
            <p:cNvCxnSpPr>
              <a:cxnSpLocks/>
            </p:cNvCxnSpPr>
            <p:nvPr/>
          </p:nvCxnSpPr>
          <p:spPr>
            <a:xfrm flipH="1">
              <a:off x="500744" y="3198773"/>
              <a:ext cx="1464010" cy="0"/>
            </a:xfrm>
            <a:prstGeom prst="straightConnector1">
              <a:avLst/>
            </a:prstGeom>
            <a:noFill/>
            <a:ln w="25400" cap="flat" cmpd="sng">
              <a:solidFill>
                <a:schemeClr val="dk1"/>
              </a:solidFill>
              <a:prstDash val="solid"/>
              <a:miter lim="800000"/>
              <a:headEnd type="none" w="sm" len="sm"/>
              <a:tailEnd type="triangle" w="lg" len="lg"/>
            </a:ln>
          </p:spPr>
        </p:cxnSp>
      </p:grpSp>
      <p:grpSp>
        <p:nvGrpSpPr>
          <p:cNvPr id="59" name="Group 58">
            <a:extLst>
              <a:ext uri="{FF2B5EF4-FFF2-40B4-BE49-F238E27FC236}">
                <a16:creationId xmlns:a16="http://schemas.microsoft.com/office/drawing/2014/main" id="{BDEE9D4A-7FCE-BC87-BD3E-5DFE6F37DAFA}"/>
              </a:ext>
            </a:extLst>
          </p:cNvPr>
          <p:cNvGrpSpPr/>
          <p:nvPr/>
        </p:nvGrpSpPr>
        <p:grpSpPr>
          <a:xfrm>
            <a:off x="10181491" y="1899181"/>
            <a:ext cx="1625766" cy="954330"/>
            <a:chOff x="10181491" y="1899181"/>
            <a:chExt cx="1625766" cy="954330"/>
          </a:xfrm>
        </p:grpSpPr>
        <p:pic>
          <p:nvPicPr>
            <p:cNvPr id="16" name="Google Shape;1783;p3">
              <a:extLst>
                <a:ext uri="{FF2B5EF4-FFF2-40B4-BE49-F238E27FC236}">
                  <a16:creationId xmlns:a16="http://schemas.microsoft.com/office/drawing/2014/main" id="{340A075F-591E-01F1-0115-3BB5CE6F0499}"/>
                </a:ext>
              </a:extLst>
            </p:cNvPr>
            <p:cNvPicPr preferRelativeResize="0">
              <a:picLocks noChangeAspect="1"/>
            </p:cNvPicPr>
            <p:nvPr/>
          </p:nvPicPr>
          <p:blipFill rotWithShape="1">
            <a:blip r:embed="rId7">
              <a:alphaModFix/>
            </a:blip>
            <a:srcRect/>
            <a:stretch/>
          </p:blipFill>
          <p:spPr>
            <a:xfrm>
              <a:off x="10653065" y="1899181"/>
              <a:ext cx="540000" cy="540000"/>
            </a:xfrm>
            <a:prstGeom prst="rect">
              <a:avLst/>
            </a:prstGeom>
            <a:noFill/>
            <a:ln>
              <a:noFill/>
            </a:ln>
          </p:spPr>
        </p:pic>
        <p:cxnSp>
          <p:nvCxnSpPr>
            <p:cNvPr id="53" name="Google Shape;442;p42">
              <a:extLst>
                <a:ext uri="{FF2B5EF4-FFF2-40B4-BE49-F238E27FC236}">
                  <a16:creationId xmlns:a16="http://schemas.microsoft.com/office/drawing/2014/main" id="{9A86EEF9-DC85-989B-638D-F118F6C357E4}"/>
                </a:ext>
              </a:extLst>
            </p:cNvPr>
            <p:cNvCxnSpPr>
              <a:cxnSpLocks/>
            </p:cNvCxnSpPr>
            <p:nvPr/>
          </p:nvCxnSpPr>
          <p:spPr>
            <a:xfrm>
              <a:off x="10251766" y="2853511"/>
              <a:ext cx="1546850" cy="0"/>
            </a:xfrm>
            <a:prstGeom prst="straightConnector1">
              <a:avLst/>
            </a:prstGeom>
            <a:noFill/>
            <a:ln w="25400" cap="flat" cmpd="sng">
              <a:solidFill>
                <a:schemeClr val="dk1"/>
              </a:solidFill>
              <a:prstDash val="solid"/>
              <a:miter lim="800000"/>
              <a:headEnd type="none" w="sm" len="sm"/>
              <a:tailEnd type="triangle" w="lg" len="lg"/>
            </a:ln>
          </p:spPr>
        </p:cxnSp>
        <p:sp>
          <p:nvSpPr>
            <p:cNvPr id="54" name="TextBox 53">
              <a:extLst>
                <a:ext uri="{FF2B5EF4-FFF2-40B4-BE49-F238E27FC236}">
                  <a16:creationId xmlns:a16="http://schemas.microsoft.com/office/drawing/2014/main" id="{F241947C-C60F-373F-B61C-864D3BF8BAA8}"/>
                </a:ext>
              </a:extLst>
            </p:cNvPr>
            <p:cNvSpPr txBox="1"/>
            <p:nvPr/>
          </p:nvSpPr>
          <p:spPr>
            <a:xfrm>
              <a:off x="10181491" y="2449198"/>
              <a:ext cx="1625766"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binding</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56" name="Group 55">
            <a:extLst>
              <a:ext uri="{FF2B5EF4-FFF2-40B4-BE49-F238E27FC236}">
                <a16:creationId xmlns:a16="http://schemas.microsoft.com/office/drawing/2014/main" id="{0334C7D6-73F1-7EC8-C377-C288DCE79366}"/>
              </a:ext>
            </a:extLst>
          </p:cNvPr>
          <p:cNvGrpSpPr/>
          <p:nvPr/>
        </p:nvGrpSpPr>
        <p:grpSpPr>
          <a:xfrm>
            <a:off x="6096000" y="236112"/>
            <a:ext cx="5561563" cy="900000"/>
            <a:chOff x="6096000" y="236112"/>
            <a:chExt cx="5561563" cy="900000"/>
          </a:xfrm>
        </p:grpSpPr>
        <p:pic>
          <p:nvPicPr>
            <p:cNvPr id="427" name="Google Shape;427;p42">
              <a:extLst>
                <a:ext uri="{FF2B5EF4-FFF2-40B4-BE49-F238E27FC236}">
                  <a16:creationId xmlns:a16="http://schemas.microsoft.com/office/drawing/2014/main" id="{B7C15877-41CB-BD3E-FF64-505ED3ADBAC8}"/>
                </a:ext>
              </a:extLst>
            </p:cNvPr>
            <p:cNvPicPr preferRelativeResize="0"/>
            <p:nvPr/>
          </p:nvPicPr>
          <p:blipFill rotWithShape="1">
            <a:blip r:embed="rId8">
              <a:alphaModFix/>
            </a:blip>
            <a:srcRect/>
            <a:stretch/>
          </p:blipFill>
          <p:spPr>
            <a:xfrm>
              <a:off x="7960626" y="236112"/>
              <a:ext cx="900000" cy="900000"/>
            </a:xfrm>
            <a:prstGeom prst="rect">
              <a:avLst/>
            </a:prstGeom>
            <a:noFill/>
            <a:ln>
              <a:noFill/>
            </a:ln>
          </p:spPr>
        </p:pic>
        <p:pic>
          <p:nvPicPr>
            <p:cNvPr id="428" name="Google Shape;428;p42">
              <a:extLst>
                <a:ext uri="{FF2B5EF4-FFF2-40B4-BE49-F238E27FC236}">
                  <a16:creationId xmlns:a16="http://schemas.microsoft.com/office/drawing/2014/main" id="{64D86602-9D2E-9F10-F0C6-F3CBB407DE80}"/>
                </a:ext>
              </a:extLst>
            </p:cNvPr>
            <p:cNvPicPr preferRelativeResize="0"/>
            <p:nvPr/>
          </p:nvPicPr>
          <p:blipFill rotWithShape="1">
            <a:blip r:embed="rId9">
              <a:alphaModFix/>
            </a:blip>
            <a:srcRect/>
            <a:stretch/>
          </p:blipFill>
          <p:spPr>
            <a:xfrm>
              <a:off x="7028313" y="236112"/>
              <a:ext cx="900000" cy="900000"/>
            </a:xfrm>
            <a:prstGeom prst="rect">
              <a:avLst/>
            </a:prstGeom>
            <a:noFill/>
            <a:ln>
              <a:noFill/>
            </a:ln>
          </p:spPr>
        </p:pic>
        <p:pic>
          <p:nvPicPr>
            <p:cNvPr id="429" name="Google Shape;429;p42">
              <a:extLst>
                <a:ext uri="{FF2B5EF4-FFF2-40B4-BE49-F238E27FC236}">
                  <a16:creationId xmlns:a16="http://schemas.microsoft.com/office/drawing/2014/main" id="{32953EA3-68F3-3D22-E527-9913AF7545B4}"/>
                </a:ext>
              </a:extLst>
            </p:cNvPr>
            <p:cNvPicPr preferRelativeResize="0"/>
            <p:nvPr/>
          </p:nvPicPr>
          <p:blipFill rotWithShape="1">
            <a:blip r:embed="rId10">
              <a:alphaModFix/>
            </a:blip>
            <a:srcRect/>
            <a:stretch/>
          </p:blipFill>
          <p:spPr>
            <a:xfrm>
              <a:off x="9825252" y="236112"/>
              <a:ext cx="900000" cy="900000"/>
            </a:xfrm>
            <a:prstGeom prst="rect">
              <a:avLst/>
            </a:prstGeom>
            <a:noFill/>
            <a:ln>
              <a:noFill/>
            </a:ln>
          </p:spPr>
        </p:pic>
        <p:pic>
          <p:nvPicPr>
            <p:cNvPr id="11" name="Google Shape;318;p39">
              <a:extLst>
                <a:ext uri="{FF2B5EF4-FFF2-40B4-BE49-F238E27FC236}">
                  <a16:creationId xmlns:a16="http://schemas.microsoft.com/office/drawing/2014/main" id="{001FEACA-862D-3533-DB74-64D9D02E120F}"/>
                </a:ext>
              </a:extLst>
            </p:cNvPr>
            <p:cNvPicPr preferRelativeResize="0">
              <a:picLocks noChangeAspect="1"/>
            </p:cNvPicPr>
            <p:nvPr/>
          </p:nvPicPr>
          <p:blipFill rotWithShape="1">
            <a:blip r:embed="rId11">
              <a:alphaModFix/>
            </a:blip>
            <a:srcRect/>
            <a:stretch/>
          </p:blipFill>
          <p:spPr>
            <a:xfrm>
              <a:off x="6096000" y="236112"/>
              <a:ext cx="900000" cy="900000"/>
            </a:xfrm>
            <a:prstGeom prst="rect">
              <a:avLst/>
            </a:prstGeom>
            <a:noFill/>
            <a:ln>
              <a:noFill/>
            </a:ln>
          </p:spPr>
        </p:pic>
        <p:pic>
          <p:nvPicPr>
            <p:cNvPr id="12" name="Google Shape;317;p39">
              <a:extLst>
                <a:ext uri="{FF2B5EF4-FFF2-40B4-BE49-F238E27FC236}">
                  <a16:creationId xmlns:a16="http://schemas.microsoft.com/office/drawing/2014/main" id="{899A0E7D-7CA5-43AE-0F47-FFD8C887D7AE}"/>
                </a:ext>
              </a:extLst>
            </p:cNvPr>
            <p:cNvPicPr preferRelativeResize="0">
              <a:picLocks noChangeAspect="1"/>
            </p:cNvPicPr>
            <p:nvPr/>
          </p:nvPicPr>
          <p:blipFill rotWithShape="1">
            <a:blip r:embed="rId12">
              <a:alphaModFix/>
            </a:blip>
            <a:srcRect/>
            <a:stretch/>
          </p:blipFill>
          <p:spPr>
            <a:xfrm>
              <a:off x="10757563" y="236112"/>
              <a:ext cx="900000" cy="900000"/>
            </a:xfrm>
            <a:prstGeom prst="rect">
              <a:avLst/>
            </a:prstGeom>
            <a:noFill/>
            <a:ln>
              <a:noFill/>
            </a:ln>
          </p:spPr>
        </p:pic>
        <p:pic>
          <p:nvPicPr>
            <p:cNvPr id="55" name="Google Shape;1762;p2">
              <a:extLst>
                <a:ext uri="{FF2B5EF4-FFF2-40B4-BE49-F238E27FC236}">
                  <a16:creationId xmlns:a16="http://schemas.microsoft.com/office/drawing/2014/main" id="{6842339B-887C-4A79-EED7-1D063AD4D6F7}"/>
                </a:ext>
              </a:extLst>
            </p:cNvPr>
            <p:cNvPicPr preferRelativeResize="0">
              <a:picLocks noChangeAspect="1"/>
            </p:cNvPicPr>
            <p:nvPr/>
          </p:nvPicPr>
          <p:blipFill rotWithShape="1">
            <a:blip r:embed="rId13">
              <a:alphaModFix/>
            </a:blip>
            <a:srcRect/>
            <a:stretch/>
          </p:blipFill>
          <p:spPr>
            <a:xfrm>
              <a:off x="8892939" y="236112"/>
              <a:ext cx="900000" cy="900000"/>
            </a:xfrm>
            <a:prstGeom prst="rect">
              <a:avLst/>
            </a:prstGeom>
            <a:noFill/>
            <a:ln>
              <a:noFill/>
            </a:ln>
          </p:spPr>
        </p:pic>
      </p:grpSp>
      <p:grpSp>
        <p:nvGrpSpPr>
          <p:cNvPr id="455" name="Group 454">
            <a:extLst>
              <a:ext uri="{FF2B5EF4-FFF2-40B4-BE49-F238E27FC236}">
                <a16:creationId xmlns:a16="http://schemas.microsoft.com/office/drawing/2014/main" id="{C29596EA-C4B5-B2DC-B0A3-E3A91FB135E0}"/>
              </a:ext>
            </a:extLst>
          </p:cNvPr>
          <p:cNvGrpSpPr/>
          <p:nvPr/>
        </p:nvGrpSpPr>
        <p:grpSpPr>
          <a:xfrm>
            <a:off x="2069639" y="3792465"/>
            <a:ext cx="2368275" cy="2900965"/>
            <a:chOff x="2069639" y="3792465"/>
            <a:chExt cx="2368275" cy="2900965"/>
          </a:xfrm>
        </p:grpSpPr>
        <p:grpSp>
          <p:nvGrpSpPr>
            <p:cNvPr id="451" name="Group 450">
              <a:extLst>
                <a:ext uri="{FF2B5EF4-FFF2-40B4-BE49-F238E27FC236}">
                  <a16:creationId xmlns:a16="http://schemas.microsoft.com/office/drawing/2014/main" id="{C95C2A85-A2CC-C8BD-E19D-49852AD72DE4}"/>
                </a:ext>
              </a:extLst>
            </p:cNvPr>
            <p:cNvGrpSpPr/>
            <p:nvPr/>
          </p:nvGrpSpPr>
          <p:grpSpPr>
            <a:xfrm>
              <a:off x="2796180" y="3792465"/>
              <a:ext cx="1641734" cy="936289"/>
              <a:chOff x="9426463" y="3852567"/>
              <a:chExt cx="1641734" cy="936289"/>
            </a:xfrm>
          </p:grpSpPr>
          <p:cxnSp>
            <p:nvCxnSpPr>
              <p:cNvPr id="447" name="Google Shape;447;p42">
                <a:extLst>
                  <a:ext uri="{FF2B5EF4-FFF2-40B4-BE49-F238E27FC236}">
                    <a16:creationId xmlns:a16="http://schemas.microsoft.com/office/drawing/2014/main" id="{56C5A7D6-9210-8174-25C5-F6E21F51D22F}"/>
                  </a:ext>
                </a:extLst>
              </p:cNvPr>
              <p:cNvCxnSpPr>
                <a:cxnSpLocks/>
              </p:cNvCxnSpPr>
              <p:nvPr/>
            </p:nvCxnSpPr>
            <p:spPr>
              <a:xfrm>
                <a:off x="9426463" y="3852567"/>
                <a:ext cx="0" cy="936289"/>
              </a:xfrm>
              <a:prstGeom prst="straightConnector1">
                <a:avLst/>
              </a:prstGeom>
              <a:noFill/>
              <a:ln w="25400" cap="flat" cmpd="sng">
                <a:solidFill>
                  <a:schemeClr val="dk1"/>
                </a:solidFill>
                <a:prstDash val="solid"/>
                <a:miter lim="800000"/>
                <a:headEnd type="none" w="sm" len="sm"/>
                <a:tailEnd type="triangle" w="lg" len="lg"/>
              </a:ln>
            </p:spPr>
          </p:cxnSp>
          <p:sp>
            <p:nvSpPr>
              <p:cNvPr id="42" name="TextBox 41">
                <a:extLst>
                  <a:ext uri="{FF2B5EF4-FFF2-40B4-BE49-F238E27FC236}">
                    <a16:creationId xmlns:a16="http://schemas.microsoft.com/office/drawing/2014/main" id="{45E26F87-9509-D82D-4866-1FE9785A54C5}"/>
                  </a:ext>
                </a:extLst>
              </p:cNvPr>
              <p:cNvSpPr txBox="1"/>
              <p:nvPr/>
            </p:nvSpPr>
            <p:spPr>
              <a:xfrm>
                <a:off x="9520979" y="4438065"/>
                <a:ext cx="1547218"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invoke</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pic>
            <p:nvPicPr>
              <p:cNvPr id="43" name="Google Shape;1777;p3">
                <a:extLst>
                  <a:ext uri="{FF2B5EF4-FFF2-40B4-BE49-F238E27FC236}">
                    <a16:creationId xmlns:a16="http://schemas.microsoft.com/office/drawing/2014/main" id="{082511B2-E9AC-182F-9D8F-38ABB7DD209C}"/>
                  </a:ext>
                </a:extLst>
              </p:cNvPr>
              <p:cNvPicPr preferRelativeResize="0">
                <a:picLocks noChangeAspect="1"/>
              </p:cNvPicPr>
              <p:nvPr/>
            </p:nvPicPr>
            <p:blipFill rotWithShape="1">
              <a:blip r:embed="rId14">
                <a:alphaModFix/>
              </a:blip>
              <a:srcRect/>
              <a:stretch/>
            </p:blipFill>
            <p:spPr>
              <a:xfrm>
                <a:off x="10016697" y="3996034"/>
                <a:ext cx="540000" cy="540000"/>
              </a:xfrm>
              <a:prstGeom prst="rect">
                <a:avLst/>
              </a:prstGeom>
              <a:noFill/>
              <a:ln>
                <a:noFill/>
              </a:ln>
            </p:spPr>
          </p:pic>
        </p:grpSp>
        <p:grpSp>
          <p:nvGrpSpPr>
            <p:cNvPr id="454" name="Group 453">
              <a:extLst>
                <a:ext uri="{FF2B5EF4-FFF2-40B4-BE49-F238E27FC236}">
                  <a16:creationId xmlns:a16="http://schemas.microsoft.com/office/drawing/2014/main" id="{95F09EB0-9C46-98E6-D040-C8C914C956F6}"/>
                </a:ext>
              </a:extLst>
            </p:cNvPr>
            <p:cNvGrpSpPr/>
            <p:nvPr/>
          </p:nvGrpSpPr>
          <p:grpSpPr>
            <a:xfrm>
              <a:off x="2069639" y="4803430"/>
              <a:ext cx="1815770" cy="1890000"/>
              <a:chOff x="2069639" y="4803430"/>
              <a:chExt cx="1815770" cy="1890000"/>
            </a:xfrm>
          </p:grpSpPr>
          <p:pic>
            <p:nvPicPr>
              <p:cNvPr id="63" name="Google Shape;1347;p106">
                <a:extLst>
                  <a:ext uri="{FF2B5EF4-FFF2-40B4-BE49-F238E27FC236}">
                    <a16:creationId xmlns:a16="http://schemas.microsoft.com/office/drawing/2014/main" id="{03F27708-BC5C-F72F-49E4-031008DA3488}"/>
                  </a:ext>
                </a:extLst>
              </p:cNvPr>
              <p:cNvPicPr preferRelativeResize="0"/>
              <p:nvPr/>
            </p:nvPicPr>
            <p:blipFill rotWithShape="1">
              <a:blip r:embed="rId15">
                <a:alphaModFix/>
              </a:blip>
              <a:srcRect/>
              <a:stretch/>
            </p:blipFill>
            <p:spPr>
              <a:xfrm>
                <a:off x="2069639" y="4803430"/>
                <a:ext cx="1815770" cy="1890000"/>
              </a:xfrm>
              <a:prstGeom prst="rect">
                <a:avLst/>
              </a:prstGeom>
              <a:noFill/>
              <a:ln>
                <a:noFill/>
              </a:ln>
            </p:spPr>
          </p:pic>
          <p:sp>
            <p:nvSpPr>
              <p:cNvPr id="453" name="Google Shape;1804;p4">
                <a:extLst>
                  <a:ext uri="{FF2B5EF4-FFF2-40B4-BE49-F238E27FC236}">
                    <a16:creationId xmlns:a16="http://schemas.microsoft.com/office/drawing/2014/main" id="{B88602CF-A6E7-96E2-22F7-20B68843C626}"/>
                  </a:ext>
                </a:extLst>
              </p:cNvPr>
              <p:cNvSpPr txBox="1"/>
              <p:nvPr/>
            </p:nvSpPr>
            <p:spPr>
              <a:xfrm>
                <a:off x="2221457" y="534451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App B</a:t>
                </a:r>
                <a:endParaRPr sz="1400" b="1" i="0" u="none" strike="noStrike" cap="none" dirty="0">
                  <a:solidFill>
                    <a:schemeClr val="tx1"/>
                  </a:solidFill>
                  <a:latin typeface="Space Grotesk"/>
                  <a:ea typeface="Space Grotesk"/>
                  <a:cs typeface="Space Grotesk"/>
                  <a:sym typeface="Space Grotesk"/>
                </a:endParaRPr>
              </a:p>
            </p:txBody>
          </p:sp>
        </p:grpSp>
      </p:grpSp>
      <p:grpSp>
        <p:nvGrpSpPr>
          <p:cNvPr id="468" name="Group 467">
            <a:extLst>
              <a:ext uri="{FF2B5EF4-FFF2-40B4-BE49-F238E27FC236}">
                <a16:creationId xmlns:a16="http://schemas.microsoft.com/office/drawing/2014/main" id="{017C19D2-8BFD-F8F6-FE8F-23FA4D88D42C}"/>
              </a:ext>
            </a:extLst>
          </p:cNvPr>
          <p:cNvGrpSpPr/>
          <p:nvPr/>
        </p:nvGrpSpPr>
        <p:grpSpPr>
          <a:xfrm>
            <a:off x="6625571" y="2193119"/>
            <a:ext cx="3533391" cy="1890000"/>
            <a:chOff x="6625571" y="2193119"/>
            <a:chExt cx="3533391" cy="1890000"/>
          </a:xfrm>
        </p:grpSpPr>
        <p:grpSp>
          <p:nvGrpSpPr>
            <p:cNvPr id="58" name="Group 57">
              <a:extLst>
                <a:ext uri="{FF2B5EF4-FFF2-40B4-BE49-F238E27FC236}">
                  <a16:creationId xmlns:a16="http://schemas.microsoft.com/office/drawing/2014/main" id="{5BC4DDD4-3942-52E8-5290-5E58C2CF3A81}"/>
                </a:ext>
              </a:extLst>
            </p:cNvPr>
            <p:cNvGrpSpPr/>
            <p:nvPr/>
          </p:nvGrpSpPr>
          <p:grpSpPr>
            <a:xfrm>
              <a:off x="6625571" y="2193119"/>
              <a:ext cx="3533391" cy="1890000"/>
              <a:chOff x="6625571" y="2193119"/>
              <a:chExt cx="3533391" cy="1890000"/>
            </a:xfrm>
          </p:grpSpPr>
          <p:sp>
            <p:nvSpPr>
              <p:cNvPr id="8" name="TextBox 7">
                <a:extLst>
                  <a:ext uri="{FF2B5EF4-FFF2-40B4-BE49-F238E27FC236}">
                    <a16:creationId xmlns:a16="http://schemas.microsoft.com/office/drawing/2014/main" id="{40C4BFA1-B755-379F-FABF-09781F6ECB90}"/>
                  </a:ext>
                </a:extLst>
              </p:cNvPr>
              <p:cNvSpPr txBox="1"/>
              <p:nvPr/>
            </p:nvSpPr>
            <p:spPr>
              <a:xfrm>
                <a:off x="6625571" y="3044903"/>
                <a:ext cx="1754006"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a:t>
                </a:r>
                <a:r>
                  <a:rPr lang="en-US" sz="1200" dirty="0" err="1">
                    <a:latin typeface="Space Grotesk" pitchFamily="2" charset="0"/>
                    <a:cs typeface="Space Grotesk" pitchFamily="2" charset="0"/>
                  </a:rPr>
                  <a:t>dapr</a:t>
                </a:r>
                <a:r>
                  <a:rPr lang="en-US" sz="1200" dirty="0">
                    <a:latin typeface="Space Grotesk" pitchFamily="2" charset="0"/>
                    <a:cs typeface="Space Grotesk" pitchFamily="2" charset="0"/>
                  </a:rPr>
                  <a:t>/subscribe/</a:t>
                </a:r>
                <a:endParaRPr lang="en-NL" sz="1200" dirty="0">
                  <a:latin typeface="Space Grotesk" pitchFamily="2" charset="0"/>
                  <a:cs typeface="Space Grotesk" pitchFamily="2" charset="0"/>
                </a:endParaRPr>
              </a:p>
            </p:txBody>
          </p:sp>
          <p:grpSp>
            <p:nvGrpSpPr>
              <p:cNvPr id="37" name="Group 36">
                <a:extLst>
                  <a:ext uri="{FF2B5EF4-FFF2-40B4-BE49-F238E27FC236}">
                    <a16:creationId xmlns:a16="http://schemas.microsoft.com/office/drawing/2014/main" id="{E774CDAA-F94D-42B8-EDA1-52968B966B66}"/>
                  </a:ext>
                </a:extLst>
              </p:cNvPr>
              <p:cNvGrpSpPr/>
              <p:nvPr/>
            </p:nvGrpSpPr>
            <p:grpSpPr>
              <a:xfrm>
                <a:off x="8303962" y="2193119"/>
                <a:ext cx="1855000" cy="1890000"/>
                <a:chOff x="7394266" y="1813369"/>
                <a:chExt cx="1855000" cy="1890000"/>
              </a:xfrm>
            </p:grpSpPr>
            <p:pic>
              <p:nvPicPr>
                <p:cNvPr id="438" name="Google Shape;438;p42">
                  <a:extLst>
                    <a:ext uri="{FF2B5EF4-FFF2-40B4-BE49-F238E27FC236}">
                      <a16:creationId xmlns:a16="http://schemas.microsoft.com/office/drawing/2014/main" id="{979AE6FE-ADF6-2408-BD8F-954620D963EA}"/>
                    </a:ext>
                  </a:extLst>
                </p:cNvPr>
                <p:cNvPicPr preferRelativeResize="0"/>
                <p:nvPr/>
              </p:nvPicPr>
              <p:blipFill rotWithShape="1">
                <a:blip r:embed="rId16">
                  <a:alphaModFix/>
                </a:blip>
                <a:srcRect/>
                <a:stretch/>
              </p:blipFill>
              <p:spPr>
                <a:xfrm>
                  <a:off x="7394266" y="1813369"/>
                  <a:ext cx="1855000" cy="1890000"/>
                </a:xfrm>
                <a:prstGeom prst="rect">
                  <a:avLst/>
                </a:prstGeom>
                <a:noFill/>
                <a:ln>
                  <a:noFill/>
                </a:ln>
              </p:spPr>
            </p:pic>
            <p:sp>
              <p:nvSpPr>
                <p:cNvPr id="32" name="Google Shape;1804;p4">
                  <a:extLst>
                    <a:ext uri="{FF2B5EF4-FFF2-40B4-BE49-F238E27FC236}">
                      <a16:creationId xmlns:a16="http://schemas.microsoft.com/office/drawing/2014/main" id="{BEA442DF-6942-5522-D704-207008C8B8C1}"/>
                    </a:ext>
                  </a:extLst>
                </p:cNvPr>
                <p:cNvSpPr txBox="1"/>
                <p:nvPr/>
              </p:nvSpPr>
              <p:spPr>
                <a:xfrm>
                  <a:off x="7946855" y="235051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C</a:t>
                  </a:r>
                  <a:endParaRPr sz="1400" b="1" i="0" u="none" strike="noStrike" cap="none" dirty="0">
                    <a:solidFill>
                      <a:schemeClr val="lt1"/>
                    </a:solidFill>
                    <a:latin typeface="Space Grotesk"/>
                    <a:ea typeface="Space Grotesk"/>
                    <a:cs typeface="Space Grotesk"/>
                    <a:sym typeface="Space Grotesk"/>
                  </a:endParaRPr>
                </a:p>
              </p:txBody>
            </p:sp>
          </p:grpSp>
          <p:cxnSp>
            <p:nvCxnSpPr>
              <p:cNvPr id="40" name="Google Shape;442;p42">
                <a:extLst>
                  <a:ext uri="{FF2B5EF4-FFF2-40B4-BE49-F238E27FC236}">
                    <a16:creationId xmlns:a16="http://schemas.microsoft.com/office/drawing/2014/main" id="{39214CEB-94BF-DB0E-1E82-AC7BF89F1704}"/>
                  </a:ext>
                </a:extLst>
              </p:cNvPr>
              <p:cNvCxnSpPr>
                <a:cxnSpLocks/>
              </p:cNvCxnSpPr>
              <p:nvPr/>
            </p:nvCxnSpPr>
            <p:spPr>
              <a:xfrm>
                <a:off x="6729149" y="2853511"/>
                <a:ext cx="1546850" cy="0"/>
              </a:xfrm>
              <a:prstGeom prst="straightConnector1">
                <a:avLst/>
              </a:prstGeom>
              <a:noFill/>
              <a:ln w="25400" cap="flat" cmpd="sng">
                <a:solidFill>
                  <a:schemeClr val="dk1"/>
                </a:solidFill>
                <a:prstDash val="solid"/>
                <a:miter lim="800000"/>
                <a:headEnd type="none" w="sm" len="sm"/>
                <a:tailEnd type="triangle" w="lg" len="lg"/>
              </a:ln>
            </p:spPr>
          </p:cxnSp>
        </p:grpSp>
        <p:sp>
          <p:nvSpPr>
            <p:cNvPr id="460" name="TextBox 459">
              <a:extLst>
                <a:ext uri="{FF2B5EF4-FFF2-40B4-BE49-F238E27FC236}">
                  <a16:creationId xmlns:a16="http://schemas.microsoft.com/office/drawing/2014/main" id="{8C4DEF03-993E-16E1-5D08-919293596309}"/>
                </a:ext>
              </a:extLst>
            </p:cNvPr>
            <p:cNvSpPr txBox="1"/>
            <p:nvPr/>
          </p:nvSpPr>
          <p:spPr>
            <a:xfrm>
              <a:off x="6883006" y="2417680"/>
              <a:ext cx="1141659" cy="276999"/>
            </a:xfrm>
            <a:prstGeom prst="rect">
              <a:avLst/>
            </a:prstGeom>
            <a:noFill/>
          </p:spPr>
          <p:txBody>
            <a:bodyPr wrap="none" rtlCol="0">
              <a:spAutoFit/>
            </a:bodyPr>
            <a:lstStyle/>
            <a:p>
              <a:r>
                <a:rPr lang="en-US" sz="1200" b="1" dirty="0">
                  <a:solidFill>
                    <a:schemeClr val="tx1"/>
                  </a:solidFill>
                  <a:latin typeface="Space Grotesk" pitchFamily="2" charset="0"/>
                  <a:cs typeface="Space Grotesk" pitchFamily="2" charset="0"/>
                </a:rPr>
                <a:t>Subscription</a:t>
              </a:r>
              <a:endParaRPr lang="en-NL" sz="1200" dirty="0">
                <a:solidFill>
                  <a:schemeClr val="tx1"/>
                </a:solidFill>
                <a:latin typeface="Space Grotesk" pitchFamily="2" charset="0"/>
                <a:cs typeface="Space Grotesk" pitchFamily="2" charset="0"/>
              </a:endParaRPr>
            </a:p>
          </p:txBody>
        </p:sp>
      </p:grpSp>
      <p:grpSp>
        <p:nvGrpSpPr>
          <p:cNvPr id="464" name="Group 463">
            <a:extLst>
              <a:ext uri="{FF2B5EF4-FFF2-40B4-BE49-F238E27FC236}">
                <a16:creationId xmlns:a16="http://schemas.microsoft.com/office/drawing/2014/main" id="{F6A61E9A-B3EC-1BA0-095B-2C2BBE258A3C}"/>
              </a:ext>
            </a:extLst>
          </p:cNvPr>
          <p:cNvGrpSpPr/>
          <p:nvPr/>
        </p:nvGrpSpPr>
        <p:grpSpPr>
          <a:xfrm>
            <a:off x="1976685" y="1336022"/>
            <a:ext cx="1908724" cy="2747097"/>
            <a:chOff x="1976685" y="1336022"/>
            <a:chExt cx="1908724" cy="2747097"/>
          </a:xfrm>
        </p:grpSpPr>
        <p:grpSp>
          <p:nvGrpSpPr>
            <p:cNvPr id="29" name="Google Shape;1802;p4">
              <a:extLst>
                <a:ext uri="{FF2B5EF4-FFF2-40B4-BE49-F238E27FC236}">
                  <a16:creationId xmlns:a16="http://schemas.microsoft.com/office/drawing/2014/main" id="{BB8E42E0-7EDB-4685-803F-DC692E733C05}"/>
                </a:ext>
              </a:extLst>
            </p:cNvPr>
            <p:cNvGrpSpPr/>
            <p:nvPr/>
          </p:nvGrpSpPr>
          <p:grpSpPr>
            <a:xfrm>
              <a:off x="2069639" y="2193119"/>
              <a:ext cx="1815770" cy="1890000"/>
              <a:chOff x="1183411" y="1647687"/>
              <a:chExt cx="1815770" cy="1890000"/>
            </a:xfrm>
          </p:grpSpPr>
          <p:pic>
            <p:nvPicPr>
              <p:cNvPr id="30" name="Google Shape;1803;p4">
                <a:extLst>
                  <a:ext uri="{FF2B5EF4-FFF2-40B4-BE49-F238E27FC236}">
                    <a16:creationId xmlns:a16="http://schemas.microsoft.com/office/drawing/2014/main" id="{AD2EE30B-B01F-2790-5625-47FCCEFC97CE}"/>
                  </a:ext>
                </a:extLst>
              </p:cNvPr>
              <p:cNvPicPr preferRelativeResize="0"/>
              <p:nvPr/>
            </p:nvPicPr>
            <p:blipFill rotWithShape="1">
              <a:blip r:embed="rId17">
                <a:alphaModFix/>
              </a:blip>
              <a:srcRect/>
              <a:stretch/>
            </p:blipFill>
            <p:spPr>
              <a:xfrm>
                <a:off x="1183411" y="1647687"/>
                <a:ext cx="1815770" cy="1890000"/>
              </a:xfrm>
              <a:prstGeom prst="rect">
                <a:avLst/>
              </a:prstGeom>
              <a:noFill/>
              <a:ln>
                <a:noFill/>
              </a:ln>
            </p:spPr>
          </p:pic>
          <p:sp>
            <p:nvSpPr>
              <p:cNvPr id="31" name="Google Shape;1804;p4">
                <a:extLst>
                  <a:ext uri="{FF2B5EF4-FFF2-40B4-BE49-F238E27FC236}">
                    <a16:creationId xmlns:a16="http://schemas.microsoft.com/office/drawing/2014/main" id="{9D013522-FFF0-3A2C-3418-A155E5E4DE39}"/>
                  </a:ext>
                </a:extLst>
              </p:cNvPr>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A</a:t>
                </a:r>
                <a:endParaRPr sz="1400" b="1" i="0" u="none" strike="noStrike" cap="none" dirty="0">
                  <a:solidFill>
                    <a:schemeClr val="lt1"/>
                  </a:solidFill>
                  <a:latin typeface="Space Grotesk"/>
                  <a:ea typeface="Space Grotesk"/>
                  <a:cs typeface="Space Grotesk"/>
                  <a:sym typeface="Space Grotesk"/>
                </a:endParaRPr>
              </a:p>
            </p:txBody>
          </p:sp>
        </p:grpSp>
        <p:cxnSp>
          <p:nvCxnSpPr>
            <p:cNvPr id="461" name="Google Shape;447;p42">
              <a:extLst>
                <a:ext uri="{FF2B5EF4-FFF2-40B4-BE49-F238E27FC236}">
                  <a16:creationId xmlns:a16="http://schemas.microsoft.com/office/drawing/2014/main" id="{B85CB89A-5737-A222-DD5C-11CEB1F81A1B}"/>
                </a:ext>
              </a:extLst>
            </p:cNvPr>
            <p:cNvCxnSpPr>
              <a:cxnSpLocks/>
            </p:cNvCxnSpPr>
            <p:nvPr/>
          </p:nvCxnSpPr>
          <p:spPr>
            <a:xfrm>
              <a:off x="2796180" y="1676400"/>
              <a:ext cx="0" cy="439782"/>
            </a:xfrm>
            <a:prstGeom prst="straightConnector1">
              <a:avLst/>
            </a:prstGeom>
            <a:noFill/>
            <a:ln w="25400" cap="flat" cmpd="sng">
              <a:solidFill>
                <a:schemeClr val="dk1"/>
              </a:solidFill>
              <a:prstDash val="solid"/>
              <a:miter lim="800000"/>
              <a:headEnd type="none" w="sm" len="sm"/>
              <a:tailEnd type="triangle" w="lg" len="lg"/>
            </a:ln>
          </p:spPr>
        </p:cxnSp>
        <p:sp>
          <p:nvSpPr>
            <p:cNvPr id="463" name="TextBox 462">
              <a:extLst>
                <a:ext uri="{FF2B5EF4-FFF2-40B4-BE49-F238E27FC236}">
                  <a16:creationId xmlns:a16="http://schemas.microsoft.com/office/drawing/2014/main" id="{6BB22B4A-5D30-A1F6-4989-382D11615D49}"/>
                </a:ext>
              </a:extLst>
            </p:cNvPr>
            <p:cNvSpPr txBox="1"/>
            <p:nvPr/>
          </p:nvSpPr>
          <p:spPr>
            <a:xfrm>
              <a:off x="1976685" y="1336022"/>
              <a:ext cx="1766830" cy="276999"/>
            </a:xfrm>
            <a:prstGeom prst="rect">
              <a:avLst/>
            </a:prstGeom>
            <a:noFill/>
          </p:spPr>
          <p:txBody>
            <a:bodyPr wrap="none" rtlCol="0">
              <a:spAutoFit/>
            </a:bodyPr>
            <a:lstStyle/>
            <a:p>
              <a:r>
                <a:rPr lang="en-US" sz="1200" b="1" dirty="0">
                  <a:solidFill>
                    <a:schemeClr val="tx1"/>
                  </a:solidFill>
                  <a:latin typeface="Space Grotesk" pitchFamily="2" charset="0"/>
                  <a:cs typeface="Space Grotesk" pitchFamily="2" charset="0"/>
                </a:rPr>
                <a:t>Input Binding Trigger</a:t>
              </a:r>
              <a:endParaRPr lang="en-NL" sz="1200" dirty="0">
                <a:solidFill>
                  <a:schemeClr val="tx1"/>
                </a:solidFill>
                <a:latin typeface="Space Grotesk" pitchFamily="2" charset="0"/>
                <a:cs typeface="Space Grotesk" pitchFamily="2" charset="0"/>
              </a:endParaRPr>
            </a:p>
          </p:txBody>
        </p:sp>
      </p:grpSp>
      <p:grpSp>
        <p:nvGrpSpPr>
          <p:cNvPr id="469" name="Group 468">
            <a:extLst>
              <a:ext uri="{FF2B5EF4-FFF2-40B4-BE49-F238E27FC236}">
                <a16:creationId xmlns:a16="http://schemas.microsoft.com/office/drawing/2014/main" id="{B8D66CA4-E765-0F6B-DCC0-0DD5D995B7F3}"/>
              </a:ext>
            </a:extLst>
          </p:cNvPr>
          <p:cNvGrpSpPr/>
          <p:nvPr/>
        </p:nvGrpSpPr>
        <p:grpSpPr>
          <a:xfrm>
            <a:off x="8856551" y="3837963"/>
            <a:ext cx="2127146" cy="2251438"/>
            <a:chOff x="8856551" y="3837963"/>
            <a:chExt cx="2127146" cy="2251438"/>
          </a:xfrm>
        </p:grpSpPr>
        <p:grpSp>
          <p:nvGrpSpPr>
            <p:cNvPr id="467" name="Group 466">
              <a:extLst>
                <a:ext uri="{FF2B5EF4-FFF2-40B4-BE49-F238E27FC236}">
                  <a16:creationId xmlns:a16="http://schemas.microsoft.com/office/drawing/2014/main" id="{9C8687D2-146D-DEC7-506F-442502A279FD}"/>
                </a:ext>
              </a:extLst>
            </p:cNvPr>
            <p:cNvGrpSpPr/>
            <p:nvPr/>
          </p:nvGrpSpPr>
          <p:grpSpPr>
            <a:xfrm>
              <a:off x="9519835" y="3837963"/>
              <a:ext cx="1463862" cy="816999"/>
              <a:chOff x="7034504" y="4637644"/>
              <a:chExt cx="1463862" cy="816999"/>
            </a:xfrm>
          </p:grpSpPr>
          <p:pic>
            <p:nvPicPr>
              <p:cNvPr id="450" name="Google Shape;450;p42">
                <a:extLst>
                  <a:ext uri="{FF2B5EF4-FFF2-40B4-BE49-F238E27FC236}">
                    <a16:creationId xmlns:a16="http://schemas.microsoft.com/office/drawing/2014/main" id="{A5E24CDD-A56A-0EB7-8DA5-7A800C0BF9FB}"/>
                  </a:ext>
                </a:extLst>
              </p:cNvPr>
              <p:cNvPicPr preferRelativeResize="0"/>
              <p:nvPr/>
            </p:nvPicPr>
            <p:blipFill rotWithShape="1">
              <a:blip r:embed="rId18">
                <a:alphaModFix/>
              </a:blip>
              <a:srcRect/>
              <a:stretch/>
            </p:blipFill>
            <p:spPr>
              <a:xfrm>
                <a:off x="7489421" y="4637644"/>
                <a:ext cx="540000" cy="540000"/>
              </a:xfrm>
              <a:prstGeom prst="rect">
                <a:avLst/>
              </a:prstGeom>
              <a:noFill/>
              <a:ln>
                <a:noFill/>
              </a:ln>
            </p:spPr>
          </p:pic>
          <p:sp>
            <p:nvSpPr>
              <p:cNvPr id="10" name="TextBox 9">
                <a:extLst>
                  <a:ext uri="{FF2B5EF4-FFF2-40B4-BE49-F238E27FC236}">
                    <a16:creationId xmlns:a16="http://schemas.microsoft.com/office/drawing/2014/main" id="{303451AF-FF0C-31A7-EA57-D4ED7F6658CF}"/>
                  </a:ext>
                </a:extLst>
              </p:cNvPr>
              <p:cNvSpPr txBox="1"/>
              <p:nvPr/>
            </p:nvSpPr>
            <p:spPr>
              <a:xfrm>
                <a:off x="7034504" y="5177644"/>
                <a:ext cx="1463862"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state</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47" name="Group 46">
              <a:extLst>
                <a:ext uri="{FF2B5EF4-FFF2-40B4-BE49-F238E27FC236}">
                  <a16:creationId xmlns:a16="http://schemas.microsoft.com/office/drawing/2014/main" id="{3A46C5C5-9C61-826E-FCD7-AFF528D92090}"/>
                </a:ext>
              </a:extLst>
            </p:cNvPr>
            <p:cNvGrpSpPr/>
            <p:nvPr/>
          </p:nvGrpSpPr>
          <p:grpSpPr>
            <a:xfrm>
              <a:off x="8856551" y="4987196"/>
              <a:ext cx="1149446" cy="1102205"/>
              <a:chOff x="10484481" y="1444282"/>
              <a:chExt cx="1149446" cy="1102205"/>
            </a:xfrm>
          </p:grpSpPr>
          <p:pic>
            <p:nvPicPr>
              <p:cNvPr id="48" name="Google Shape;119;p31">
                <a:extLst>
                  <a:ext uri="{FF2B5EF4-FFF2-40B4-BE49-F238E27FC236}">
                    <a16:creationId xmlns:a16="http://schemas.microsoft.com/office/drawing/2014/main" id="{A5F390D8-7066-3F84-D653-E473E21CAA81}"/>
                  </a:ext>
                </a:extLst>
              </p:cNvPr>
              <p:cNvPicPr preferRelativeResize="0"/>
              <p:nvPr/>
            </p:nvPicPr>
            <p:blipFill rotWithShape="1">
              <a:blip r:embed="rId19">
                <a:alphaModFix/>
              </a:blip>
              <a:srcRect/>
              <a:stretch/>
            </p:blipFill>
            <p:spPr>
              <a:xfrm>
                <a:off x="10502769" y="1444282"/>
                <a:ext cx="1102205" cy="1102205"/>
              </a:xfrm>
              <a:prstGeom prst="rect">
                <a:avLst/>
              </a:prstGeom>
              <a:noFill/>
              <a:ln>
                <a:noFill/>
              </a:ln>
            </p:spPr>
          </p:pic>
          <p:sp>
            <p:nvSpPr>
              <p:cNvPr id="49" name="Google Shape;158;p31">
                <a:extLst>
                  <a:ext uri="{FF2B5EF4-FFF2-40B4-BE49-F238E27FC236}">
                    <a16:creationId xmlns:a16="http://schemas.microsoft.com/office/drawing/2014/main" id="{10A1C1A2-65C3-02EE-900D-236AA91118D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cxnSp>
          <p:nvCxnSpPr>
            <p:cNvPr id="466" name="Google Shape;447;p42">
              <a:extLst>
                <a:ext uri="{FF2B5EF4-FFF2-40B4-BE49-F238E27FC236}">
                  <a16:creationId xmlns:a16="http://schemas.microsoft.com/office/drawing/2014/main" id="{6709C8ED-5505-3769-B61B-21A1D41F2328}"/>
                </a:ext>
              </a:extLst>
            </p:cNvPr>
            <p:cNvCxnSpPr>
              <a:cxnSpLocks/>
            </p:cNvCxnSpPr>
            <p:nvPr/>
          </p:nvCxnSpPr>
          <p:spPr>
            <a:xfrm>
              <a:off x="9431274" y="3855543"/>
              <a:ext cx="0" cy="936289"/>
            </a:xfrm>
            <a:prstGeom prst="straightConnector1">
              <a:avLst/>
            </a:prstGeom>
            <a:noFill/>
            <a:ln w="25400" cap="flat" cmpd="sng">
              <a:solidFill>
                <a:schemeClr val="dk1"/>
              </a:solidFill>
              <a:prstDash val="solid"/>
              <a:miter lim="800000"/>
              <a:headEnd type="none" w="sm" len="sm"/>
              <a:tailEnd type="triangle" w="lg" len="lg"/>
            </a:ln>
          </p:spPr>
        </p:cxnSp>
      </p:grpSp>
    </p:spTree>
    <p:extLst>
      <p:ext uri="{BB962C8B-B14F-4D97-AF65-F5344CB8AC3E}">
        <p14:creationId xmlns:p14="http://schemas.microsoft.com/office/powerpoint/2010/main" val="4186303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6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24">
          <a:extLst>
            <a:ext uri="{FF2B5EF4-FFF2-40B4-BE49-F238E27FC236}">
              <a16:creationId xmlns:a16="http://schemas.microsoft.com/office/drawing/2014/main" id="{F8606832-D781-65A8-438C-8CC97CB4D511}"/>
            </a:ext>
          </a:extLst>
        </p:cNvPr>
        <p:cNvGrpSpPr/>
        <p:nvPr/>
      </p:nvGrpSpPr>
      <p:grpSpPr>
        <a:xfrm>
          <a:off x="0" y="0"/>
          <a:ext cx="0" cy="0"/>
          <a:chOff x="0" y="0"/>
          <a:chExt cx="0" cy="0"/>
        </a:xfrm>
      </p:grpSpPr>
      <p:sp>
        <p:nvSpPr>
          <p:cNvPr id="425" name="Google Shape;425;p42">
            <a:extLst>
              <a:ext uri="{FF2B5EF4-FFF2-40B4-BE49-F238E27FC236}">
                <a16:creationId xmlns:a16="http://schemas.microsoft.com/office/drawing/2014/main" id="{419B91C5-DA36-3323-2321-0E033C8B033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26" name="Google Shape;426;p42">
            <a:extLst>
              <a:ext uri="{FF2B5EF4-FFF2-40B4-BE49-F238E27FC236}">
                <a16:creationId xmlns:a16="http://schemas.microsoft.com/office/drawing/2014/main" id="{933BD248-F12A-BC7D-101D-A6D1C4033DD9}"/>
              </a:ext>
            </a:extLst>
          </p:cNvPr>
          <p:cNvGrpSpPr/>
          <p:nvPr/>
        </p:nvGrpSpPr>
        <p:grpSpPr>
          <a:xfrm>
            <a:off x="7766189" y="239628"/>
            <a:ext cx="2865302" cy="900000"/>
            <a:chOff x="7766189" y="239628"/>
            <a:chExt cx="2865302" cy="900000"/>
          </a:xfrm>
        </p:grpSpPr>
        <p:pic>
          <p:nvPicPr>
            <p:cNvPr id="427" name="Google Shape;427;p42">
              <a:extLst>
                <a:ext uri="{FF2B5EF4-FFF2-40B4-BE49-F238E27FC236}">
                  <a16:creationId xmlns:a16="http://schemas.microsoft.com/office/drawing/2014/main" id="{92463D49-01FA-A983-0D3B-F5D5D8E76F91}"/>
                </a:ext>
              </a:extLst>
            </p:cNvPr>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28" name="Google Shape;428;p42">
              <a:extLst>
                <a:ext uri="{FF2B5EF4-FFF2-40B4-BE49-F238E27FC236}">
                  <a16:creationId xmlns:a16="http://schemas.microsoft.com/office/drawing/2014/main" id="{87BEC1B3-7229-E700-2D7A-99D1546B2B47}"/>
                </a:ext>
              </a:extLst>
            </p:cNvPr>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29" name="Google Shape;429;p42">
              <a:extLst>
                <a:ext uri="{FF2B5EF4-FFF2-40B4-BE49-F238E27FC236}">
                  <a16:creationId xmlns:a16="http://schemas.microsoft.com/office/drawing/2014/main" id="{839C76E0-28BE-6DFD-DCD8-2D25C62C2C22}"/>
                </a:ext>
              </a:extLst>
            </p:cNvPr>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30" name="Google Shape;430;p42">
            <a:extLst>
              <a:ext uri="{FF2B5EF4-FFF2-40B4-BE49-F238E27FC236}">
                <a16:creationId xmlns:a16="http://schemas.microsoft.com/office/drawing/2014/main" id="{6DD7CBBA-9571-E8FE-814D-3E2EF415BAE4}"/>
              </a:ext>
            </a:extLst>
          </p:cNvPr>
          <p:cNvGrpSpPr/>
          <p:nvPr/>
        </p:nvGrpSpPr>
        <p:grpSpPr>
          <a:xfrm>
            <a:off x="1571312" y="1112293"/>
            <a:ext cx="9049376" cy="5418230"/>
            <a:chOff x="1582115" y="1111077"/>
            <a:chExt cx="9049376" cy="5418230"/>
          </a:xfrm>
        </p:grpSpPr>
        <p:grpSp>
          <p:nvGrpSpPr>
            <p:cNvPr id="431" name="Google Shape;431;p42">
              <a:extLst>
                <a:ext uri="{FF2B5EF4-FFF2-40B4-BE49-F238E27FC236}">
                  <a16:creationId xmlns:a16="http://schemas.microsoft.com/office/drawing/2014/main" id="{CF1C487B-5DA5-685A-2FDD-B297762A713F}"/>
                </a:ext>
              </a:extLst>
            </p:cNvPr>
            <p:cNvGrpSpPr/>
            <p:nvPr/>
          </p:nvGrpSpPr>
          <p:grpSpPr>
            <a:xfrm>
              <a:off x="1582115" y="1111077"/>
              <a:ext cx="9049376" cy="5418230"/>
              <a:chOff x="1036321" y="1186596"/>
              <a:chExt cx="9049376" cy="5418230"/>
            </a:xfrm>
          </p:grpSpPr>
          <p:grpSp>
            <p:nvGrpSpPr>
              <p:cNvPr id="432" name="Google Shape;432;p42">
                <a:extLst>
                  <a:ext uri="{FF2B5EF4-FFF2-40B4-BE49-F238E27FC236}">
                    <a16:creationId xmlns:a16="http://schemas.microsoft.com/office/drawing/2014/main" id="{DCFF9B1D-1858-1DC9-0A92-AC24B5ABC2BB}"/>
                  </a:ext>
                </a:extLst>
              </p:cNvPr>
              <p:cNvGrpSpPr/>
              <p:nvPr/>
            </p:nvGrpSpPr>
            <p:grpSpPr>
              <a:xfrm>
                <a:off x="1036321" y="1186596"/>
                <a:ext cx="9049376" cy="5418230"/>
                <a:chOff x="1036321" y="1186596"/>
                <a:chExt cx="9049376" cy="5418230"/>
              </a:xfrm>
            </p:grpSpPr>
            <p:sp>
              <p:nvSpPr>
                <p:cNvPr id="433" name="Google Shape;433;p42">
                  <a:extLst>
                    <a:ext uri="{FF2B5EF4-FFF2-40B4-BE49-F238E27FC236}">
                      <a16:creationId xmlns:a16="http://schemas.microsoft.com/office/drawing/2014/main" id="{0A43B5EA-66AE-1A9B-4192-F283DF638C0D}"/>
                    </a:ext>
                  </a:extLst>
                </p:cNvPr>
                <p:cNvSpPr/>
                <p:nvPr/>
              </p:nvSpPr>
              <p:spPr>
                <a:xfrm>
                  <a:off x="1036321" y="1460310"/>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35" name="Google Shape;435;p42">
                  <a:extLst>
                    <a:ext uri="{FF2B5EF4-FFF2-40B4-BE49-F238E27FC236}">
                      <a16:creationId xmlns:a16="http://schemas.microsoft.com/office/drawing/2014/main" id="{FCDE1E74-A08F-C54F-2DD6-FF9438C73421}"/>
                    </a:ext>
                  </a:extLst>
                </p:cNvPr>
                <p:cNvSpPr/>
                <p:nvPr/>
              </p:nvSpPr>
              <p:spPr>
                <a:xfrm>
                  <a:off x="1411880" y="1186596"/>
                  <a:ext cx="1649001" cy="543600"/>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800" b="0" i="0" u="none" strike="noStrike" cap="none" dirty="0">
                      <a:solidFill>
                        <a:schemeClr val="tx1"/>
                      </a:solidFill>
                      <a:latin typeface="Space Grotesk" pitchFamily="2" charset="0"/>
                      <a:cs typeface="Space Grotesk" pitchFamily="2" charset="0"/>
                      <a:sym typeface="Arial"/>
                    </a:rPr>
                    <a:t>Local dev</a:t>
                  </a:r>
                  <a:endParaRPr sz="1800" b="0" i="0" u="none" strike="noStrike" cap="none" dirty="0">
                    <a:solidFill>
                      <a:schemeClr val="tx1"/>
                    </a:solidFill>
                    <a:latin typeface="Space Grotesk" pitchFamily="2" charset="0"/>
                    <a:cs typeface="Space Grotesk" pitchFamily="2" charset="0"/>
                    <a:sym typeface="Arial"/>
                  </a:endParaRPr>
                </a:p>
              </p:txBody>
            </p:sp>
          </p:grpSp>
          <p:pic>
            <p:nvPicPr>
              <p:cNvPr id="437" name="Google Shape;437;p42">
                <a:extLst>
                  <a:ext uri="{FF2B5EF4-FFF2-40B4-BE49-F238E27FC236}">
                    <a16:creationId xmlns:a16="http://schemas.microsoft.com/office/drawing/2014/main" id="{B10E3388-172A-7378-5816-91C03E013239}"/>
                  </a:ext>
                </a:extLst>
              </p:cNvPr>
              <p:cNvPicPr preferRelativeResize="0"/>
              <p:nvPr/>
            </p:nvPicPr>
            <p:blipFill rotWithShape="1">
              <a:blip r:embed="rId6">
                <a:alphaModFix/>
              </a:blip>
              <a:srcRect/>
              <a:stretch/>
            </p:blipFill>
            <p:spPr>
              <a:xfrm>
                <a:off x="1549907" y="1916336"/>
                <a:ext cx="1855000" cy="1890000"/>
              </a:xfrm>
              <a:prstGeom prst="rect">
                <a:avLst/>
              </a:prstGeom>
              <a:noFill/>
              <a:ln>
                <a:noFill/>
              </a:ln>
            </p:spPr>
          </p:pic>
          <p:pic>
            <p:nvPicPr>
              <p:cNvPr id="438" name="Google Shape;438;p42">
                <a:extLst>
                  <a:ext uri="{FF2B5EF4-FFF2-40B4-BE49-F238E27FC236}">
                    <a16:creationId xmlns:a16="http://schemas.microsoft.com/office/drawing/2014/main" id="{A1483CF9-7C5A-A4FC-A04E-AA5341DDA4C5}"/>
                  </a:ext>
                </a:extLst>
              </p:cNvPr>
              <p:cNvPicPr preferRelativeResize="0"/>
              <p:nvPr/>
            </p:nvPicPr>
            <p:blipFill rotWithShape="1">
              <a:blip r:embed="rId7">
                <a:alphaModFix/>
              </a:blip>
              <a:srcRect/>
              <a:stretch/>
            </p:blipFill>
            <p:spPr>
              <a:xfrm>
                <a:off x="5978574" y="1916336"/>
                <a:ext cx="1855000" cy="1890000"/>
              </a:xfrm>
              <a:prstGeom prst="rect">
                <a:avLst/>
              </a:prstGeom>
              <a:noFill/>
              <a:ln>
                <a:noFill/>
              </a:ln>
            </p:spPr>
          </p:pic>
          <p:pic>
            <p:nvPicPr>
              <p:cNvPr id="439" name="Google Shape;439;p42">
                <a:extLst>
                  <a:ext uri="{FF2B5EF4-FFF2-40B4-BE49-F238E27FC236}">
                    <a16:creationId xmlns:a16="http://schemas.microsoft.com/office/drawing/2014/main" id="{2354811F-C669-A51D-849A-4DC0BAF17F28}"/>
                  </a:ext>
                </a:extLst>
              </p:cNvPr>
              <p:cNvPicPr preferRelativeResize="0"/>
              <p:nvPr/>
            </p:nvPicPr>
            <p:blipFill rotWithShape="1">
              <a:blip r:embed="rId8">
                <a:alphaModFix/>
              </a:blip>
              <a:srcRect/>
              <a:stretch/>
            </p:blipFill>
            <p:spPr>
              <a:xfrm>
                <a:off x="5978573" y="4358915"/>
                <a:ext cx="1855001" cy="1890000"/>
              </a:xfrm>
              <a:prstGeom prst="rect">
                <a:avLst/>
              </a:prstGeom>
              <a:noFill/>
              <a:ln>
                <a:noFill/>
              </a:ln>
            </p:spPr>
          </p:pic>
          <p:cxnSp>
            <p:nvCxnSpPr>
              <p:cNvPr id="442" name="Google Shape;442;p42">
                <a:extLst>
                  <a:ext uri="{FF2B5EF4-FFF2-40B4-BE49-F238E27FC236}">
                    <a16:creationId xmlns:a16="http://schemas.microsoft.com/office/drawing/2014/main" id="{72BDE268-739B-653E-F7F1-2A7835756C53}"/>
                  </a:ext>
                </a:extLst>
              </p:cNvPr>
              <p:cNvCxnSpPr/>
              <p:nvPr/>
            </p:nvCxnSpPr>
            <p:spPr>
              <a:xfrm>
                <a:off x="3461165" y="3270249"/>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43" name="Google Shape;443;p42">
                <a:extLst>
                  <a:ext uri="{FF2B5EF4-FFF2-40B4-BE49-F238E27FC236}">
                    <a16:creationId xmlns:a16="http://schemas.microsoft.com/office/drawing/2014/main" id="{49424D03-BEFE-2917-8C23-23CD4835D130}"/>
                  </a:ext>
                </a:extLst>
              </p:cNvPr>
              <p:cNvCxnSpPr/>
              <p:nvPr/>
            </p:nvCxnSpPr>
            <p:spPr>
              <a:xfrm rot="10800000" flipH="1">
                <a:off x="5094347" y="3270249"/>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45" name="Google Shape;445;p42">
                <a:extLst>
                  <a:ext uri="{FF2B5EF4-FFF2-40B4-BE49-F238E27FC236}">
                    <a16:creationId xmlns:a16="http://schemas.microsoft.com/office/drawing/2014/main" id="{69122486-B64E-9280-70FE-37896235A024}"/>
                  </a:ext>
                </a:extLst>
              </p:cNvPr>
              <p:cNvCxnSpPr/>
              <p:nvPr/>
            </p:nvCxnSpPr>
            <p:spPr>
              <a:xfrm>
                <a:off x="2900610" y="3878093"/>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47" name="Google Shape;447;p42">
                <a:extLst>
                  <a:ext uri="{FF2B5EF4-FFF2-40B4-BE49-F238E27FC236}">
                    <a16:creationId xmlns:a16="http://schemas.microsoft.com/office/drawing/2014/main" id="{56E8C001-6004-3EAB-60D4-C6B0EB719260}"/>
                  </a:ext>
                </a:extLst>
              </p:cNvPr>
              <p:cNvCxnSpPr/>
              <p:nvPr/>
            </p:nvCxnSpPr>
            <p:spPr>
              <a:xfrm>
                <a:off x="6979920" y="5947485"/>
                <a:ext cx="1469594" cy="0"/>
              </a:xfrm>
              <a:prstGeom prst="straightConnector1">
                <a:avLst/>
              </a:prstGeom>
              <a:noFill/>
              <a:ln w="25400" cap="flat" cmpd="sng">
                <a:solidFill>
                  <a:schemeClr val="dk1"/>
                </a:solidFill>
                <a:prstDash val="solid"/>
                <a:miter lim="800000"/>
                <a:headEnd type="none" w="sm" len="sm"/>
                <a:tailEnd type="triangle" w="lg" len="lg"/>
              </a:ln>
            </p:spPr>
          </p:cxnSp>
        </p:grpSp>
        <p:pic>
          <p:nvPicPr>
            <p:cNvPr id="448" name="Google Shape;448;p42">
              <a:extLst>
                <a:ext uri="{FF2B5EF4-FFF2-40B4-BE49-F238E27FC236}">
                  <a16:creationId xmlns:a16="http://schemas.microsoft.com/office/drawing/2014/main" id="{43C61838-788C-3C9D-F13D-7EAC61AFC76F}"/>
                </a:ext>
              </a:extLst>
            </p:cNvPr>
            <p:cNvPicPr preferRelativeResize="0"/>
            <p:nvPr/>
          </p:nvPicPr>
          <p:blipFill rotWithShape="1">
            <a:blip r:embed="rId9">
              <a:alphaModFix/>
            </a:blip>
            <a:srcRect/>
            <a:stretch/>
          </p:blipFill>
          <p:spPr>
            <a:xfrm>
              <a:off x="4078372" y="2595720"/>
              <a:ext cx="540000" cy="540000"/>
            </a:xfrm>
            <a:prstGeom prst="rect">
              <a:avLst/>
            </a:prstGeom>
            <a:noFill/>
            <a:ln>
              <a:noFill/>
            </a:ln>
          </p:spPr>
        </p:pic>
        <p:pic>
          <p:nvPicPr>
            <p:cNvPr id="449" name="Google Shape;449;p42">
              <a:extLst>
                <a:ext uri="{FF2B5EF4-FFF2-40B4-BE49-F238E27FC236}">
                  <a16:creationId xmlns:a16="http://schemas.microsoft.com/office/drawing/2014/main" id="{E2C2DC14-18C3-2BFE-5479-0A3F8F4F2C31}"/>
                </a:ext>
              </a:extLst>
            </p:cNvPr>
            <p:cNvPicPr preferRelativeResize="0"/>
            <p:nvPr/>
          </p:nvPicPr>
          <p:blipFill rotWithShape="1">
            <a:blip r:embed="rId10">
              <a:alphaModFix/>
            </a:blip>
            <a:srcRect/>
            <a:stretch/>
          </p:blipFill>
          <p:spPr>
            <a:xfrm>
              <a:off x="2793236" y="3802574"/>
              <a:ext cx="540000" cy="540000"/>
            </a:xfrm>
            <a:prstGeom prst="rect">
              <a:avLst/>
            </a:prstGeom>
            <a:noFill/>
            <a:ln>
              <a:noFill/>
            </a:ln>
          </p:spPr>
        </p:pic>
        <p:pic>
          <p:nvPicPr>
            <p:cNvPr id="450" name="Google Shape;450;p42">
              <a:extLst>
                <a:ext uri="{FF2B5EF4-FFF2-40B4-BE49-F238E27FC236}">
                  <a16:creationId xmlns:a16="http://schemas.microsoft.com/office/drawing/2014/main" id="{575B0C9F-2AF1-BC93-C2CB-CF491123CEC5}"/>
                </a:ext>
              </a:extLst>
            </p:cNvPr>
            <p:cNvPicPr preferRelativeResize="0"/>
            <p:nvPr/>
          </p:nvPicPr>
          <p:blipFill rotWithShape="1">
            <a:blip r:embed="rId11">
              <a:alphaModFix/>
            </a:blip>
            <a:srcRect/>
            <a:stretch/>
          </p:blipFill>
          <p:spPr>
            <a:xfrm>
              <a:off x="7839368" y="5903396"/>
              <a:ext cx="540000" cy="540000"/>
            </a:xfrm>
            <a:prstGeom prst="rect">
              <a:avLst/>
            </a:prstGeom>
            <a:noFill/>
            <a:ln>
              <a:noFill/>
            </a:ln>
          </p:spPr>
        </p:pic>
      </p:grpSp>
      <p:cxnSp>
        <p:nvCxnSpPr>
          <p:cNvPr id="4" name="Google Shape;469;p43">
            <a:extLst>
              <a:ext uri="{FF2B5EF4-FFF2-40B4-BE49-F238E27FC236}">
                <a16:creationId xmlns:a16="http://schemas.microsoft.com/office/drawing/2014/main" id="{E0E8AE35-CEFC-E642-0732-30229811E059}"/>
              </a:ext>
            </a:extLst>
          </p:cNvPr>
          <p:cNvCxnSpPr/>
          <p:nvPr/>
        </p:nvCxnSpPr>
        <p:spPr>
          <a:xfrm rot="16200000" flipH="1">
            <a:off x="4989892" y="4180872"/>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pic>
        <p:nvPicPr>
          <p:cNvPr id="2" name="Google Shape;381;p41">
            <a:extLst>
              <a:ext uri="{FF2B5EF4-FFF2-40B4-BE49-F238E27FC236}">
                <a16:creationId xmlns:a16="http://schemas.microsoft.com/office/drawing/2014/main" id="{07F09A8D-621D-00A6-0F49-B7E5CD88DFAC}"/>
              </a:ext>
            </a:extLst>
          </p:cNvPr>
          <p:cNvPicPr preferRelativeResize="0">
            <a:picLocks noChangeAspect="1"/>
          </p:cNvPicPr>
          <p:nvPr/>
        </p:nvPicPr>
        <p:blipFill rotWithShape="1">
          <a:blip r:embed="rId12">
            <a:alphaModFix/>
          </a:blip>
          <a:srcRect/>
          <a:stretch/>
        </p:blipFill>
        <p:spPr>
          <a:xfrm>
            <a:off x="4924441" y="2888706"/>
            <a:ext cx="604580" cy="720000"/>
          </a:xfrm>
          <a:prstGeom prst="rect">
            <a:avLst/>
          </a:prstGeom>
          <a:noFill/>
          <a:ln>
            <a:noFill/>
          </a:ln>
        </p:spPr>
      </p:pic>
      <p:sp>
        <p:nvSpPr>
          <p:cNvPr id="5" name="TextBox 4">
            <a:extLst>
              <a:ext uri="{FF2B5EF4-FFF2-40B4-BE49-F238E27FC236}">
                <a16:creationId xmlns:a16="http://schemas.microsoft.com/office/drawing/2014/main" id="{AD3BE94E-2EB7-FA95-AF3B-3EC31B5A93B2}"/>
              </a:ext>
            </a:extLst>
          </p:cNvPr>
          <p:cNvSpPr txBox="1"/>
          <p:nvPr/>
        </p:nvSpPr>
        <p:spPr>
          <a:xfrm>
            <a:off x="3090795" y="4415547"/>
            <a:ext cx="689612" cy="230832"/>
          </a:xfrm>
          <a:prstGeom prst="rect">
            <a:avLst/>
          </a:prstGeom>
          <a:noFill/>
        </p:spPr>
        <p:txBody>
          <a:bodyPr wrap="none" rtlCol="0">
            <a:spAutoFit/>
          </a:bodyPr>
          <a:lstStyle/>
          <a:p>
            <a:r>
              <a:rPr lang="en-US" sz="900" b="1" dirty="0">
                <a:latin typeface="Space Grotesk" pitchFamily="2" charset="0"/>
                <a:cs typeface="Space Grotesk" pitchFamily="2" charset="0"/>
              </a:rPr>
              <a:t>Local file</a:t>
            </a:r>
            <a:endParaRPr lang="en-NL" sz="900" b="1" dirty="0">
              <a:latin typeface="Space Grotesk" pitchFamily="2" charset="0"/>
              <a:cs typeface="Space Grotesk" pitchFamily="2" charset="0"/>
            </a:endParaRPr>
          </a:p>
        </p:txBody>
      </p:sp>
      <p:sp>
        <p:nvSpPr>
          <p:cNvPr id="6" name="TextBox 5">
            <a:extLst>
              <a:ext uri="{FF2B5EF4-FFF2-40B4-BE49-F238E27FC236}">
                <a16:creationId xmlns:a16="http://schemas.microsoft.com/office/drawing/2014/main" id="{C01C1560-CD10-6E48-1A49-5ADAAB28A6C7}"/>
              </a:ext>
            </a:extLst>
          </p:cNvPr>
          <p:cNvSpPr txBox="1"/>
          <p:nvPr/>
        </p:nvSpPr>
        <p:spPr>
          <a:xfrm>
            <a:off x="9006479" y="5757766"/>
            <a:ext cx="764953" cy="230832"/>
          </a:xfrm>
          <a:prstGeom prst="rect">
            <a:avLst/>
          </a:prstGeom>
          <a:noFill/>
        </p:spPr>
        <p:txBody>
          <a:bodyPr wrap="none" rtlCol="0">
            <a:spAutoFit/>
          </a:bodyPr>
          <a:lstStyle/>
          <a:p>
            <a:r>
              <a:rPr lang="en-US" sz="900" b="1" dirty="0">
                <a:latin typeface="Space Grotesk" pitchFamily="2" charset="0"/>
                <a:cs typeface="Space Grotesk" pitchFamily="2" charset="0"/>
              </a:rPr>
              <a:t>In memory</a:t>
            </a:r>
            <a:endParaRPr lang="en-NL" sz="900" b="1" dirty="0">
              <a:latin typeface="Space Grotesk" pitchFamily="2" charset="0"/>
              <a:cs typeface="Space Grotesk" pitchFamily="2" charset="0"/>
            </a:endParaRPr>
          </a:p>
        </p:txBody>
      </p:sp>
    </p:spTree>
    <p:extLst>
      <p:ext uri="{BB962C8B-B14F-4D97-AF65-F5344CB8AC3E}">
        <p14:creationId xmlns:p14="http://schemas.microsoft.com/office/powerpoint/2010/main" val="14191917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4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26" name="Google Shape;426;p42"/>
          <p:cNvGrpSpPr/>
          <p:nvPr/>
        </p:nvGrpSpPr>
        <p:grpSpPr>
          <a:xfrm>
            <a:off x="7766189" y="239628"/>
            <a:ext cx="2865302" cy="900000"/>
            <a:chOff x="7766189" y="239628"/>
            <a:chExt cx="2865302" cy="900000"/>
          </a:xfrm>
        </p:grpSpPr>
        <p:pic>
          <p:nvPicPr>
            <p:cNvPr id="427" name="Google Shape;427;p42"/>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28" name="Google Shape;428;p42"/>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29" name="Google Shape;429;p42"/>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30" name="Google Shape;430;p42"/>
          <p:cNvGrpSpPr/>
          <p:nvPr/>
        </p:nvGrpSpPr>
        <p:grpSpPr>
          <a:xfrm>
            <a:off x="1571312" y="1112293"/>
            <a:ext cx="9049376" cy="5418230"/>
            <a:chOff x="1582115" y="1111077"/>
            <a:chExt cx="9049376" cy="5418230"/>
          </a:xfrm>
        </p:grpSpPr>
        <p:grpSp>
          <p:nvGrpSpPr>
            <p:cNvPr id="431" name="Google Shape;431;p42"/>
            <p:cNvGrpSpPr/>
            <p:nvPr/>
          </p:nvGrpSpPr>
          <p:grpSpPr>
            <a:xfrm>
              <a:off x="1582115" y="1111077"/>
              <a:ext cx="9049376" cy="5418230"/>
              <a:chOff x="1036321" y="1186596"/>
              <a:chExt cx="9049376" cy="5418230"/>
            </a:xfrm>
          </p:grpSpPr>
          <p:grpSp>
            <p:nvGrpSpPr>
              <p:cNvPr id="432" name="Google Shape;432;p42"/>
              <p:cNvGrpSpPr/>
              <p:nvPr/>
            </p:nvGrpSpPr>
            <p:grpSpPr>
              <a:xfrm>
                <a:off x="1036321" y="1186596"/>
                <a:ext cx="9049376" cy="5418230"/>
                <a:chOff x="1036321" y="1186596"/>
                <a:chExt cx="9049376" cy="5418230"/>
              </a:xfrm>
            </p:grpSpPr>
            <p:sp>
              <p:nvSpPr>
                <p:cNvPr id="433" name="Google Shape;433;p42"/>
                <p:cNvSpPr/>
                <p:nvPr/>
              </p:nvSpPr>
              <p:spPr>
                <a:xfrm>
                  <a:off x="1036321" y="1460310"/>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434" name="Google Shape;434;p42"/>
                <p:cNvGrpSpPr/>
                <p:nvPr/>
              </p:nvGrpSpPr>
              <p:grpSpPr>
                <a:xfrm>
                  <a:off x="1411880" y="1186596"/>
                  <a:ext cx="1649001" cy="543600"/>
                  <a:chOff x="-1849935" y="1226420"/>
                  <a:chExt cx="1649001" cy="543600"/>
                </a:xfrm>
              </p:grpSpPr>
              <p:sp>
                <p:nvSpPr>
                  <p:cNvPr id="435" name="Google Shape;435;p42"/>
                  <p:cNvSpPr/>
                  <p:nvPr/>
                </p:nvSpPr>
                <p:spPr>
                  <a:xfrm>
                    <a:off x="-1849935" y="1226420"/>
                    <a:ext cx="1649001" cy="543600"/>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36" name="Google Shape;436;p42"/>
                  <p:cNvPicPr preferRelativeResize="0"/>
                  <p:nvPr/>
                </p:nvPicPr>
                <p:blipFill rotWithShape="1">
                  <a:blip r:embed="rId6">
                    <a:alphaModFix/>
                  </a:blip>
                  <a:srcRect/>
                  <a:stretch/>
                </p:blipFill>
                <p:spPr>
                  <a:xfrm>
                    <a:off x="-1711908" y="1287627"/>
                    <a:ext cx="1248885" cy="360789"/>
                  </a:xfrm>
                  <a:prstGeom prst="rect">
                    <a:avLst/>
                  </a:prstGeom>
                  <a:noFill/>
                  <a:ln>
                    <a:noFill/>
                  </a:ln>
                </p:spPr>
              </p:pic>
            </p:grpSp>
          </p:grpSp>
          <p:pic>
            <p:nvPicPr>
              <p:cNvPr id="437" name="Google Shape;437;p42"/>
              <p:cNvPicPr preferRelativeResize="0"/>
              <p:nvPr/>
            </p:nvPicPr>
            <p:blipFill rotWithShape="1">
              <a:blip r:embed="rId7">
                <a:alphaModFix/>
              </a:blip>
              <a:srcRect/>
              <a:stretch/>
            </p:blipFill>
            <p:spPr>
              <a:xfrm>
                <a:off x="1549907" y="1916336"/>
                <a:ext cx="1855000" cy="1890000"/>
              </a:xfrm>
              <a:prstGeom prst="rect">
                <a:avLst/>
              </a:prstGeom>
              <a:noFill/>
              <a:ln>
                <a:noFill/>
              </a:ln>
            </p:spPr>
          </p:pic>
          <p:pic>
            <p:nvPicPr>
              <p:cNvPr id="438" name="Google Shape;438;p42"/>
              <p:cNvPicPr preferRelativeResize="0"/>
              <p:nvPr/>
            </p:nvPicPr>
            <p:blipFill rotWithShape="1">
              <a:blip r:embed="rId8">
                <a:alphaModFix/>
              </a:blip>
              <a:srcRect/>
              <a:stretch/>
            </p:blipFill>
            <p:spPr>
              <a:xfrm>
                <a:off x="5978574" y="1916336"/>
                <a:ext cx="1855000" cy="1890000"/>
              </a:xfrm>
              <a:prstGeom prst="rect">
                <a:avLst/>
              </a:prstGeom>
              <a:noFill/>
              <a:ln>
                <a:noFill/>
              </a:ln>
            </p:spPr>
          </p:pic>
          <p:pic>
            <p:nvPicPr>
              <p:cNvPr id="439" name="Google Shape;439;p42"/>
              <p:cNvPicPr preferRelativeResize="0"/>
              <p:nvPr/>
            </p:nvPicPr>
            <p:blipFill rotWithShape="1">
              <a:blip r:embed="rId9">
                <a:alphaModFix/>
              </a:blip>
              <a:srcRect/>
              <a:stretch/>
            </p:blipFill>
            <p:spPr>
              <a:xfrm>
                <a:off x="5978573" y="4358915"/>
                <a:ext cx="1855001" cy="1890000"/>
              </a:xfrm>
              <a:prstGeom prst="rect">
                <a:avLst/>
              </a:prstGeom>
              <a:noFill/>
              <a:ln>
                <a:noFill/>
              </a:ln>
            </p:spPr>
          </p:pic>
          <p:pic>
            <p:nvPicPr>
              <p:cNvPr id="440" name="Google Shape;440;p42"/>
              <p:cNvPicPr preferRelativeResize="0"/>
              <p:nvPr/>
            </p:nvPicPr>
            <p:blipFill rotWithShape="1">
              <a:blip r:embed="rId10">
                <a:alphaModFix/>
              </a:blip>
              <a:srcRect/>
              <a:stretch/>
            </p:blipFill>
            <p:spPr>
              <a:xfrm>
                <a:off x="2486348" y="4541684"/>
                <a:ext cx="857250" cy="834390"/>
              </a:xfrm>
              <a:prstGeom prst="rect">
                <a:avLst/>
              </a:prstGeom>
              <a:noFill/>
              <a:ln>
                <a:noFill/>
              </a:ln>
            </p:spPr>
          </p:pic>
          <p:pic>
            <p:nvPicPr>
              <p:cNvPr id="441" name="Google Shape;441;p42"/>
              <p:cNvPicPr preferRelativeResize="0"/>
              <p:nvPr/>
            </p:nvPicPr>
            <p:blipFill rotWithShape="1">
              <a:blip r:embed="rId11">
                <a:alphaModFix/>
              </a:blip>
              <a:srcRect/>
              <a:stretch/>
            </p:blipFill>
            <p:spPr>
              <a:xfrm>
                <a:off x="4200250" y="2941239"/>
                <a:ext cx="982980" cy="834390"/>
              </a:xfrm>
              <a:prstGeom prst="rect">
                <a:avLst/>
              </a:prstGeom>
              <a:noFill/>
              <a:ln>
                <a:noFill/>
              </a:ln>
            </p:spPr>
          </p:pic>
          <p:cxnSp>
            <p:nvCxnSpPr>
              <p:cNvPr id="442" name="Google Shape;442;p42"/>
              <p:cNvCxnSpPr/>
              <p:nvPr/>
            </p:nvCxnSpPr>
            <p:spPr>
              <a:xfrm>
                <a:off x="3461165" y="3270249"/>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43" name="Google Shape;443;p42"/>
              <p:cNvCxnSpPr/>
              <p:nvPr/>
            </p:nvCxnSpPr>
            <p:spPr>
              <a:xfrm rot="10800000" flipH="1">
                <a:off x="5094347" y="3270249"/>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45" name="Google Shape;445;p42"/>
              <p:cNvCxnSpPr/>
              <p:nvPr/>
            </p:nvCxnSpPr>
            <p:spPr>
              <a:xfrm>
                <a:off x="2900610" y="3878093"/>
                <a:ext cx="0" cy="579594"/>
              </a:xfrm>
              <a:prstGeom prst="straightConnector1">
                <a:avLst/>
              </a:prstGeom>
              <a:noFill/>
              <a:ln w="25400" cap="flat" cmpd="sng">
                <a:solidFill>
                  <a:schemeClr val="dk1"/>
                </a:solidFill>
                <a:prstDash val="solid"/>
                <a:miter lim="800000"/>
                <a:headEnd type="none" w="sm" len="sm"/>
                <a:tailEnd type="triangle" w="lg" len="lg"/>
              </a:ln>
            </p:spPr>
          </p:cxnSp>
          <p:pic>
            <p:nvPicPr>
              <p:cNvPr id="446" name="Google Shape;446;p42"/>
              <p:cNvPicPr preferRelativeResize="0"/>
              <p:nvPr/>
            </p:nvPicPr>
            <p:blipFill rotWithShape="1">
              <a:blip r:embed="rId12">
                <a:alphaModFix/>
              </a:blip>
              <a:srcRect/>
              <a:stretch/>
            </p:blipFill>
            <p:spPr>
              <a:xfrm>
                <a:off x="8481906" y="5553150"/>
                <a:ext cx="925830" cy="788670"/>
              </a:xfrm>
              <a:prstGeom prst="rect">
                <a:avLst/>
              </a:prstGeom>
              <a:noFill/>
              <a:ln>
                <a:noFill/>
              </a:ln>
            </p:spPr>
          </p:pic>
          <p:cxnSp>
            <p:nvCxnSpPr>
              <p:cNvPr id="447" name="Google Shape;447;p42"/>
              <p:cNvCxnSpPr/>
              <p:nvPr/>
            </p:nvCxnSpPr>
            <p:spPr>
              <a:xfrm>
                <a:off x="6979920" y="5947485"/>
                <a:ext cx="1469594" cy="0"/>
              </a:xfrm>
              <a:prstGeom prst="straightConnector1">
                <a:avLst/>
              </a:prstGeom>
              <a:noFill/>
              <a:ln w="25400" cap="flat" cmpd="sng">
                <a:solidFill>
                  <a:schemeClr val="dk1"/>
                </a:solidFill>
                <a:prstDash val="solid"/>
                <a:miter lim="800000"/>
                <a:headEnd type="none" w="sm" len="sm"/>
                <a:tailEnd type="triangle" w="lg" len="lg"/>
              </a:ln>
            </p:spPr>
          </p:cxnSp>
        </p:grpSp>
        <p:pic>
          <p:nvPicPr>
            <p:cNvPr id="448" name="Google Shape;448;p42"/>
            <p:cNvPicPr preferRelativeResize="0"/>
            <p:nvPr/>
          </p:nvPicPr>
          <p:blipFill rotWithShape="1">
            <a:blip r:embed="rId13">
              <a:alphaModFix/>
            </a:blip>
            <a:srcRect/>
            <a:stretch/>
          </p:blipFill>
          <p:spPr>
            <a:xfrm>
              <a:off x="4078372" y="2595720"/>
              <a:ext cx="540000" cy="540000"/>
            </a:xfrm>
            <a:prstGeom prst="rect">
              <a:avLst/>
            </a:prstGeom>
            <a:noFill/>
            <a:ln>
              <a:noFill/>
            </a:ln>
          </p:spPr>
        </p:pic>
        <p:pic>
          <p:nvPicPr>
            <p:cNvPr id="449" name="Google Shape;449;p42"/>
            <p:cNvPicPr preferRelativeResize="0"/>
            <p:nvPr/>
          </p:nvPicPr>
          <p:blipFill rotWithShape="1">
            <a:blip r:embed="rId14">
              <a:alphaModFix/>
            </a:blip>
            <a:srcRect/>
            <a:stretch/>
          </p:blipFill>
          <p:spPr>
            <a:xfrm>
              <a:off x="2793236" y="3802574"/>
              <a:ext cx="540000" cy="540000"/>
            </a:xfrm>
            <a:prstGeom prst="rect">
              <a:avLst/>
            </a:prstGeom>
            <a:noFill/>
            <a:ln>
              <a:noFill/>
            </a:ln>
          </p:spPr>
        </p:pic>
        <p:pic>
          <p:nvPicPr>
            <p:cNvPr id="450" name="Google Shape;450;p42"/>
            <p:cNvPicPr preferRelativeResize="0"/>
            <p:nvPr/>
          </p:nvPicPr>
          <p:blipFill rotWithShape="1">
            <a:blip r:embed="rId15">
              <a:alphaModFix/>
            </a:blip>
            <a:srcRect/>
            <a:stretch/>
          </p:blipFill>
          <p:spPr>
            <a:xfrm>
              <a:off x="7839368" y="5903396"/>
              <a:ext cx="540000" cy="540000"/>
            </a:xfrm>
            <a:prstGeom prst="rect">
              <a:avLst/>
            </a:prstGeom>
            <a:noFill/>
            <a:ln>
              <a:noFill/>
            </a:ln>
          </p:spPr>
        </p:pic>
      </p:grpSp>
      <p:cxnSp>
        <p:nvCxnSpPr>
          <p:cNvPr id="4" name="Google Shape;469;p43">
            <a:extLst>
              <a:ext uri="{FF2B5EF4-FFF2-40B4-BE49-F238E27FC236}">
                <a16:creationId xmlns:a16="http://schemas.microsoft.com/office/drawing/2014/main" id="{78E7A46B-5424-6267-12AD-02AD7EFFA797}"/>
              </a:ext>
            </a:extLst>
          </p:cNvPr>
          <p:cNvCxnSpPr/>
          <p:nvPr/>
        </p:nvCxnSpPr>
        <p:spPr>
          <a:xfrm rot="16200000" flipH="1">
            <a:off x="4989892" y="4180872"/>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4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56" name="Google Shape;456;p43"/>
          <p:cNvGrpSpPr/>
          <p:nvPr/>
        </p:nvGrpSpPr>
        <p:grpSpPr>
          <a:xfrm>
            <a:off x="7766189" y="239628"/>
            <a:ext cx="2865302" cy="900000"/>
            <a:chOff x="7766189" y="239628"/>
            <a:chExt cx="2865302" cy="900000"/>
          </a:xfrm>
        </p:grpSpPr>
        <p:pic>
          <p:nvPicPr>
            <p:cNvPr id="457" name="Google Shape;457;p43"/>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58" name="Google Shape;458;p43"/>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59" name="Google Shape;459;p43"/>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60" name="Google Shape;460;p43"/>
          <p:cNvGrpSpPr/>
          <p:nvPr/>
        </p:nvGrpSpPr>
        <p:grpSpPr>
          <a:xfrm>
            <a:off x="1571312" y="1105013"/>
            <a:ext cx="9049376" cy="5423838"/>
            <a:chOff x="1582115" y="1105469"/>
            <a:chExt cx="9049376" cy="5423838"/>
          </a:xfrm>
        </p:grpSpPr>
        <p:grpSp>
          <p:nvGrpSpPr>
            <p:cNvPr id="461" name="Google Shape;461;p43"/>
            <p:cNvGrpSpPr/>
            <p:nvPr/>
          </p:nvGrpSpPr>
          <p:grpSpPr>
            <a:xfrm>
              <a:off x="1582115" y="1105469"/>
              <a:ext cx="9049376" cy="5423838"/>
              <a:chOff x="1582115" y="1105469"/>
              <a:chExt cx="9049376" cy="5423838"/>
            </a:xfrm>
          </p:grpSpPr>
          <p:sp>
            <p:nvSpPr>
              <p:cNvPr id="462" name="Google Shape;462;p43"/>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63" name="Google Shape;463;p43"/>
              <p:cNvSpPr/>
              <p:nvPr/>
            </p:nvSpPr>
            <p:spPr>
              <a:xfrm>
                <a:off x="2217827" y="1105469"/>
                <a:ext cx="1059181"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64" name="Google Shape;464;p43"/>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465" name="Google Shape;465;p43"/>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466" name="Google Shape;466;p43"/>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467" name="Google Shape;467;p43"/>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68" name="Google Shape;468;p43"/>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69" name="Google Shape;469;p43"/>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470" name="Google Shape;470;p43"/>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71" name="Google Shape;471;p43"/>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472" name="Google Shape;472;p43"/>
              <p:cNvPicPr preferRelativeResize="0"/>
              <p:nvPr/>
            </p:nvPicPr>
            <p:blipFill rotWithShape="1">
              <a:blip r:embed="rId9">
                <a:alphaModFix/>
              </a:blip>
              <a:srcRect/>
              <a:stretch/>
            </p:blipFill>
            <p:spPr>
              <a:xfrm>
                <a:off x="2453431" y="1206210"/>
                <a:ext cx="596690" cy="356164"/>
              </a:xfrm>
              <a:prstGeom prst="rect">
                <a:avLst/>
              </a:prstGeom>
              <a:noFill/>
              <a:ln>
                <a:noFill/>
              </a:ln>
            </p:spPr>
          </p:pic>
          <p:pic>
            <p:nvPicPr>
              <p:cNvPr id="473" name="Google Shape;473;p43"/>
              <p:cNvPicPr preferRelativeResize="0"/>
              <p:nvPr/>
            </p:nvPicPr>
            <p:blipFill rotWithShape="1">
              <a:blip r:embed="rId10">
                <a:alphaModFix/>
              </a:blip>
              <a:srcRect/>
              <a:stretch/>
            </p:blipFill>
            <p:spPr>
              <a:xfrm>
                <a:off x="2933431" y="4466165"/>
                <a:ext cx="1017270" cy="834390"/>
              </a:xfrm>
              <a:prstGeom prst="rect">
                <a:avLst/>
              </a:prstGeom>
              <a:noFill/>
              <a:ln>
                <a:noFill/>
              </a:ln>
            </p:spPr>
          </p:pic>
          <p:pic>
            <p:nvPicPr>
              <p:cNvPr id="474" name="Google Shape;474;p43"/>
              <p:cNvPicPr preferRelativeResize="0"/>
              <p:nvPr/>
            </p:nvPicPr>
            <p:blipFill rotWithShape="1">
              <a:blip r:embed="rId11">
                <a:alphaModFix/>
              </a:blip>
              <a:srcRect/>
              <a:stretch/>
            </p:blipFill>
            <p:spPr>
              <a:xfrm>
                <a:off x="8977094" y="5473209"/>
                <a:ext cx="902970" cy="834390"/>
              </a:xfrm>
              <a:prstGeom prst="rect">
                <a:avLst/>
              </a:prstGeom>
              <a:noFill/>
              <a:ln>
                <a:noFill/>
              </a:ln>
            </p:spPr>
          </p:pic>
          <p:pic>
            <p:nvPicPr>
              <p:cNvPr id="475" name="Google Shape;475;p43"/>
              <p:cNvPicPr preferRelativeResize="0"/>
              <p:nvPr/>
            </p:nvPicPr>
            <p:blipFill rotWithShape="1">
              <a:blip r:embed="rId12">
                <a:alphaModFix/>
              </a:blip>
              <a:srcRect/>
              <a:stretch/>
            </p:blipFill>
            <p:spPr>
              <a:xfrm>
                <a:off x="4915380" y="2869478"/>
                <a:ext cx="628650" cy="834390"/>
              </a:xfrm>
              <a:prstGeom prst="rect">
                <a:avLst/>
              </a:prstGeom>
              <a:noFill/>
              <a:ln>
                <a:noFill/>
              </a:ln>
            </p:spPr>
          </p:pic>
        </p:grpSp>
        <p:pic>
          <p:nvPicPr>
            <p:cNvPr id="476" name="Google Shape;476;p43"/>
            <p:cNvPicPr preferRelativeResize="0"/>
            <p:nvPr/>
          </p:nvPicPr>
          <p:blipFill rotWithShape="1">
            <a:blip r:embed="rId13">
              <a:alphaModFix/>
            </a:blip>
            <a:srcRect/>
            <a:stretch/>
          </p:blipFill>
          <p:spPr>
            <a:xfrm>
              <a:off x="4078372" y="2595720"/>
              <a:ext cx="540000" cy="540000"/>
            </a:xfrm>
            <a:prstGeom prst="rect">
              <a:avLst/>
            </a:prstGeom>
            <a:noFill/>
            <a:ln>
              <a:noFill/>
            </a:ln>
          </p:spPr>
        </p:pic>
        <p:pic>
          <p:nvPicPr>
            <p:cNvPr id="477" name="Google Shape;477;p43"/>
            <p:cNvPicPr preferRelativeResize="0"/>
            <p:nvPr/>
          </p:nvPicPr>
          <p:blipFill rotWithShape="1">
            <a:blip r:embed="rId14">
              <a:alphaModFix/>
            </a:blip>
            <a:srcRect/>
            <a:stretch/>
          </p:blipFill>
          <p:spPr>
            <a:xfrm>
              <a:off x="2793236" y="3802574"/>
              <a:ext cx="540000" cy="540000"/>
            </a:xfrm>
            <a:prstGeom prst="rect">
              <a:avLst/>
            </a:prstGeom>
            <a:noFill/>
            <a:ln>
              <a:noFill/>
            </a:ln>
          </p:spPr>
        </p:pic>
        <p:pic>
          <p:nvPicPr>
            <p:cNvPr id="478" name="Google Shape;478;p43"/>
            <p:cNvPicPr preferRelativeResize="0"/>
            <p:nvPr/>
          </p:nvPicPr>
          <p:blipFill rotWithShape="1">
            <a:blip r:embed="rId15">
              <a:alphaModFix/>
            </a:blip>
            <a:srcRect/>
            <a:stretch/>
          </p:blipFill>
          <p:spPr>
            <a:xfrm>
              <a:off x="7839368" y="5903396"/>
              <a:ext cx="540000" cy="540000"/>
            </a:xfrm>
            <a:prstGeom prst="rect">
              <a:avLst/>
            </a:prstGeom>
            <a:noFill/>
            <a:ln>
              <a:noFill/>
            </a:ln>
          </p:spPr>
        </p:pic>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4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84" name="Google Shape;484;p44"/>
          <p:cNvGrpSpPr/>
          <p:nvPr/>
        </p:nvGrpSpPr>
        <p:grpSpPr>
          <a:xfrm>
            <a:off x="7766189" y="239628"/>
            <a:ext cx="2865302" cy="900000"/>
            <a:chOff x="7766189" y="239628"/>
            <a:chExt cx="2865302" cy="900000"/>
          </a:xfrm>
        </p:grpSpPr>
        <p:pic>
          <p:nvPicPr>
            <p:cNvPr id="485" name="Google Shape;485;p44"/>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86" name="Google Shape;486;p44"/>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87" name="Google Shape;487;p44"/>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88" name="Google Shape;488;p44"/>
          <p:cNvGrpSpPr/>
          <p:nvPr/>
        </p:nvGrpSpPr>
        <p:grpSpPr>
          <a:xfrm>
            <a:off x="1571312" y="1105469"/>
            <a:ext cx="9049376" cy="5423838"/>
            <a:chOff x="1582115" y="1105469"/>
            <a:chExt cx="9049376" cy="5423838"/>
          </a:xfrm>
        </p:grpSpPr>
        <p:pic>
          <p:nvPicPr>
            <p:cNvPr id="489" name="Google Shape;489;p44"/>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490" name="Google Shape;490;p44"/>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491" name="Google Shape;491;p44"/>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492" name="Google Shape;492;p44"/>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93" name="Google Shape;493;p44"/>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94" name="Google Shape;494;p44"/>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495" name="Google Shape;495;p44"/>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96" name="Google Shape;496;p44"/>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497" name="Google Shape;497;p44"/>
            <p:cNvPicPr preferRelativeResize="0"/>
            <p:nvPr/>
          </p:nvPicPr>
          <p:blipFill rotWithShape="1">
            <a:blip r:embed="rId9">
              <a:alphaModFix/>
            </a:blip>
            <a:srcRect/>
            <a:stretch/>
          </p:blipFill>
          <p:spPr>
            <a:xfrm>
              <a:off x="9093309" y="5398147"/>
              <a:ext cx="720090" cy="840105"/>
            </a:xfrm>
            <a:prstGeom prst="rect">
              <a:avLst/>
            </a:prstGeom>
            <a:noFill/>
            <a:ln>
              <a:noFill/>
            </a:ln>
          </p:spPr>
        </p:pic>
        <p:pic>
          <p:nvPicPr>
            <p:cNvPr id="498" name="Google Shape;498;p44"/>
            <p:cNvPicPr preferRelativeResize="0"/>
            <p:nvPr/>
          </p:nvPicPr>
          <p:blipFill rotWithShape="1">
            <a:blip r:embed="rId10">
              <a:alphaModFix/>
            </a:blip>
            <a:srcRect/>
            <a:stretch/>
          </p:blipFill>
          <p:spPr>
            <a:xfrm>
              <a:off x="2977774" y="4453925"/>
              <a:ext cx="937260" cy="834390"/>
            </a:xfrm>
            <a:prstGeom prst="rect">
              <a:avLst/>
            </a:prstGeom>
            <a:noFill/>
            <a:ln>
              <a:noFill/>
            </a:ln>
          </p:spPr>
        </p:pic>
        <p:pic>
          <p:nvPicPr>
            <p:cNvPr id="499" name="Google Shape;499;p44"/>
            <p:cNvPicPr preferRelativeResize="0"/>
            <p:nvPr/>
          </p:nvPicPr>
          <p:blipFill rotWithShape="1">
            <a:blip r:embed="rId11">
              <a:alphaModFix/>
            </a:blip>
            <a:srcRect/>
            <a:stretch/>
          </p:blipFill>
          <p:spPr>
            <a:xfrm>
              <a:off x="4877489" y="2788445"/>
              <a:ext cx="720090" cy="834390"/>
            </a:xfrm>
            <a:prstGeom prst="rect">
              <a:avLst/>
            </a:prstGeom>
            <a:noFill/>
            <a:ln>
              <a:noFill/>
            </a:ln>
          </p:spPr>
        </p:pic>
        <p:grpSp>
          <p:nvGrpSpPr>
            <p:cNvPr id="500" name="Google Shape;500;p44"/>
            <p:cNvGrpSpPr/>
            <p:nvPr/>
          </p:nvGrpSpPr>
          <p:grpSpPr>
            <a:xfrm>
              <a:off x="1582115" y="1384791"/>
              <a:ext cx="9049376" cy="5144516"/>
              <a:chOff x="1582115" y="1384791"/>
              <a:chExt cx="9049376" cy="5144516"/>
            </a:xfrm>
          </p:grpSpPr>
          <p:sp>
            <p:nvSpPr>
              <p:cNvPr id="501" name="Google Shape;501;p44"/>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02" name="Google Shape;502;p44"/>
              <p:cNvPicPr preferRelativeResize="0"/>
              <p:nvPr/>
            </p:nvPicPr>
            <p:blipFill rotWithShape="1">
              <a:blip r:embed="rId12">
                <a:alphaModFix/>
              </a:blip>
              <a:srcRect/>
              <a:stretch/>
            </p:blipFill>
            <p:spPr>
              <a:xfrm>
                <a:off x="4078372" y="2595720"/>
                <a:ext cx="540000" cy="540000"/>
              </a:xfrm>
              <a:prstGeom prst="rect">
                <a:avLst/>
              </a:prstGeom>
              <a:noFill/>
              <a:ln>
                <a:noFill/>
              </a:ln>
            </p:spPr>
          </p:pic>
          <p:pic>
            <p:nvPicPr>
              <p:cNvPr id="503" name="Google Shape;503;p44"/>
              <p:cNvPicPr preferRelativeResize="0"/>
              <p:nvPr/>
            </p:nvPicPr>
            <p:blipFill rotWithShape="1">
              <a:blip r:embed="rId13">
                <a:alphaModFix/>
              </a:blip>
              <a:srcRect/>
              <a:stretch/>
            </p:blipFill>
            <p:spPr>
              <a:xfrm>
                <a:off x="2793236" y="3802574"/>
                <a:ext cx="540000" cy="540000"/>
              </a:xfrm>
              <a:prstGeom prst="rect">
                <a:avLst/>
              </a:prstGeom>
              <a:noFill/>
              <a:ln>
                <a:noFill/>
              </a:ln>
            </p:spPr>
          </p:pic>
          <p:pic>
            <p:nvPicPr>
              <p:cNvPr id="504" name="Google Shape;504;p44"/>
              <p:cNvPicPr preferRelativeResize="0"/>
              <p:nvPr/>
            </p:nvPicPr>
            <p:blipFill rotWithShape="1">
              <a:blip r:embed="rId14">
                <a:alphaModFix/>
              </a:blip>
              <a:srcRect/>
              <a:stretch/>
            </p:blipFill>
            <p:spPr>
              <a:xfrm>
                <a:off x="7839368" y="5903396"/>
                <a:ext cx="540000" cy="540000"/>
              </a:xfrm>
              <a:prstGeom prst="rect">
                <a:avLst/>
              </a:prstGeom>
              <a:noFill/>
              <a:ln>
                <a:noFill/>
              </a:ln>
            </p:spPr>
          </p:pic>
        </p:grpSp>
        <p:grpSp>
          <p:nvGrpSpPr>
            <p:cNvPr id="505" name="Google Shape;505;p44"/>
            <p:cNvGrpSpPr/>
            <p:nvPr/>
          </p:nvGrpSpPr>
          <p:grpSpPr>
            <a:xfrm>
              <a:off x="1822742" y="1105469"/>
              <a:ext cx="2030086" cy="543361"/>
              <a:chOff x="2095701" y="1105469"/>
              <a:chExt cx="2030086" cy="543361"/>
            </a:xfrm>
          </p:grpSpPr>
          <p:sp>
            <p:nvSpPr>
              <p:cNvPr id="506" name="Google Shape;506;p44"/>
              <p:cNvSpPr/>
              <p:nvPr/>
            </p:nvSpPr>
            <p:spPr>
              <a:xfrm>
                <a:off x="2095701" y="1105469"/>
                <a:ext cx="2030086"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07" name="Google Shape;507;p44"/>
              <p:cNvPicPr preferRelativeResize="0"/>
              <p:nvPr/>
            </p:nvPicPr>
            <p:blipFill rotWithShape="1">
              <a:blip r:embed="rId15">
                <a:alphaModFix/>
              </a:blip>
              <a:srcRect/>
              <a:stretch/>
            </p:blipFill>
            <p:spPr>
              <a:xfrm>
                <a:off x="2295752" y="1245658"/>
                <a:ext cx="1697559" cy="263654"/>
              </a:xfrm>
              <a:prstGeom prst="rect">
                <a:avLst/>
              </a:prstGeom>
              <a:noFill/>
              <a:ln>
                <a:noFill/>
              </a:ln>
            </p:spPr>
          </p:pic>
        </p:gr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4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513" name="Google Shape;513;p45"/>
          <p:cNvGrpSpPr/>
          <p:nvPr/>
        </p:nvGrpSpPr>
        <p:grpSpPr>
          <a:xfrm>
            <a:off x="7766189" y="239628"/>
            <a:ext cx="2865302" cy="900000"/>
            <a:chOff x="7766189" y="239628"/>
            <a:chExt cx="2865302" cy="900000"/>
          </a:xfrm>
        </p:grpSpPr>
        <p:pic>
          <p:nvPicPr>
            <p:cNvPr id="514" name="Google Shape;514;p45"/>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515" name="Google Shape;515;p45"/>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516" name="Google Shape;516;p45"/>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517" name="Google Shape;517;p45"/>
          <p:cNvGrpSpPr/>
          <p:nvPr/>
        </p:nvGrpSpPr>
        <p:grpSpPr>
          <a:xfrm>
            <a:off x="1571312" y="1105469"/>
            <a:ext cx="9049376" cy="5423838"/>
            <a:chOff x="1582115" y="1105469"/>
            <a:chExt cx="9049376" cy="5423838"/>
          </a:xfrm>
        </p:grpSpPr>
        <p:pic>
          <p:nvPicPr>
            <p:cNvPr id="518" name="Google Shape;518;p45"/>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519" name="Google Shape;519;p45"/>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520" name="Google Shape;520;p45"/>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521" name="Google Shape;521;p45"/>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522" name="Google Shape;522;p45"/>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523" name="Google Shape;523;p45"/>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524" name="Google Shape;524;p45"/>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525" name="Google Shape;525;p45"/>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526" name="Google Shape;526;p45"/>
            <p:cNvPicPr preferRelativeResize="0"/>
            <p:nvPr/>
          </p:nvPicPr>
          <p:blipFill rotWithShape="1">
            <a:blip r:embed="rId9">
              <a:alphaModFix/>
            </a:blip>
            <a:srcRect/>
            <a:stretch/>
          </p:blipFill>
          <p:spPr>
            <a:xfrm>
              <a:off x="4923209" y="2757532"/>
              <a:ext cx="628650" cy="874395"/>
            </a:xfrm>
            <a:prstGeom prst="rect">
              <a:avLst/>
            </a:prstGeom>
            <a:noFill/>
            <a:ln>
              <a:noFill/>
            </a:ln>
          </p:spPr>
        </p:pic>
        <p:pic>
          <p:nvPicPr>
            <p:cNvPr id="527" name="Google Shape;527;p45"/>
            <p:cNvPicPr preferRelativeResize="0"/>
            <p:nvPr/>
          </p:nvPicPr>
          <p:blipFill rotWithShape="1">
            <a:blip r:embed="rId10">
              <a:alphaModFix/>
            </a:blip>
            <a:srcRect/>
            <a:stretch/>
          </p:blipFill>
          <p:spPr>
            <a:xfrm>
              <a:off x="9099512" y="5609009"/>
              <a:ext cx="628650" cy="748665"/>
            </a:xfrm>
            <a:prstGeom prst="rect">
              <a:avLst/>
            </a:prstGeom>
            <a:noFill/>
            <a:ln>
              <a:noFill/>
            </a:ln>
          </p:spPr>
        </p:pic>
        <p:pic>
          <p:nvPicPr>
            <p:cNvPr id="528" name="Google Shape;528;p45"/>
            <p:cNvPicPr preferRelativeResize="0"/>
            <p:nvPr/>
          </p:nvPicPr>
          <p:blipFill rotWithShape="1">
            <a:blip r:embed="rId11">
              <a:alphaModFix/>
            </a:blip>
            <a:srcRect/>
            <a:stretch/>
          </p:blipFill>
          <p:spPr>
            <a:xfrm>
              <a:off x="3012064" y="4453925"/>
              <a:ext cx="868680" cy="765810"/>
            </a:xfrm>
            <a:prstGeom prst="rect">
              <a:avLst/>
            </a:prstGeom>
            <a:noFill/>
            <a:ln>
              <a:noFill/>
            </a:ln>
          </p:spPr>
        </p:pic>
        <p:grpSp>
          <p:nvGrpSpPr>
            <p:cNvPr id="529" name="Google Shape;529;p45"/>
            <p:cNvGrpSpPr/>
            <p:nvPr/>
          </p:nvGrpSpPr>
          <p:grpSpPr>
            <a:xfrm>
              <a:off x="1582115" y="1384791"/>
              <a:ext cx="9049376" cy="5144516"/>
              <a:chOff x="1582115" y="1384791"/>
              <a:chExt cx="9049376" cy="5144516"/>
            </a:xfrm>
          </p:grpSpPr>
          <p:sp>
            <p:nvSpPr>
              <p:cNvPr id="530" name="Google Shape;530;p45"/>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31" name="Google Shape;531;p45"/>
              <p:cNvPicPr preferRelativeResize="0"/>
              <p:nvPr/>
            </p:nvPicPr>
            <p:blipFill rotWithShape="1">
              <a:blip r:embed="rId12">
                <a:alphaModFix/>
              </a:blip>
              <a:srcRect/>
              <a:stretch/>
            </p:blipFill>
            <p:spPr>
              <a:xfrm>
                <a:off x="4078372" y="2595720"/>
                <a:ext cx="540000" cy="540000"/>
              </a:xfrm>
              <a:prstGeom prst="rect">
                <a:avLst/>
              </a:prstGeom>
              <a:noFill/>
              <a:ln>
                <a:noFill/>
              </a:ln>
            </p:spPr>
          </p:pic>
          <p:pic>
            <p:nvPicPr>
              <p:cNvPr id="532" name="Google Shape;532;p45"/>
              <p:cNvPicPr preferRelativeResize="0"/>
              <p:nvPr/>
            </p:nvPicPr>
            <p:blipFill rotWithShape="1">
              <a:blip r:embed="rId13">
                <a:alphaModFix/>
              </a:blip>
              <a:srcRect/>
              <a:stretch/>
            </p:blipFill>
            <p:spPr>
              <a:xfrm>
                <a:off x="2793236" y="3802574"/>
                <a:ext cx="540000" cy="540000"/>
              </a:xfrm>
              <a:prstGeom prst="rect">
                <a:avLst/>
              </a:prstGeom>
              <a:noFill/>
              <a:ln>
                <a:noFill/>
              </a:ln>
            </p:spPr>
          </p:pic>
          <p:pic>
            <p:nvPicPr>
              <p:cNvPr id="533" name="Google Shape;533;p45"/>
              <p:cNvPicPr preferRelativeResize="0"/>
              <p:nvPr/>
            </p:nvPicPr>
            <p:blipFill rotWithShape="1">
              <a:blip r:embed="rId14">
                <a:alphaModFix/>
              </a:blip>
              <a:srcRect/>
              <a:stretch/>
            </p:blipFill>
            <p:spPr>
              <a:xfrm>
                <a:off x="7839368" y="5903396"/>
                <a:ext cx="540000" cy="540000"/>
              </a:xfrm>
              <a:prstGeom prst="rect">
                <a:avLst/>
              </a:prstGeom>
              <a:noFill/>
              <a:ln>
                <a:noFill/>
              </a:ln>
            </p:spPr>
          </p:pic>
        </p:grpSp>
        <p:grpSp>
          <p:nvGrpSpPr>
            <p:cNvPr id="534" name="Google Shape;534;p45"/>
            <p:cNvGrpSpPr/>
            <p:nvPr/>
          </p:nvGrpSpPr>
          <p:grpSpPr>
            <a:xfrm>
              <a:off x="1821114" y="1105469"/>
              <a:ext cx="2011273" cy="543361"/>
              <a:chOff x="1821114" y="1105469"/>
              <a:chExt cx="2011273" cy="543361"/>
            </a:xfrm>
          </p:grpSpPr>
          <p:sp>
            <p:nvSpPr>
              <p:cNvPr id="535" name="Google Shape;535;p45"/>
              <p:cNvSpPr/>
              <p:nvPr/>
            </p:nvSpPr>
            <p:spPr>
              <a:xfrm>
                <a:off x="1821114" y="1105469"/>
                <a:ext cx="2011273"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36" name="Google Shape;536;p45"/>
              <p:cNvPicPr preferRelativeResize="0"/>
              <p:nvPr/>
            </p:nvPicPr>
            <p:blipFill rotWithShape="1">
              <a:blip r:embed="rId15">
                <a:alphaModFix/>
              </a:blip>
              <a:srcRect/>
              <a:stretch/>
            </p:blipFill>
            <p:spPr>
              <a:xfrm>
                <a:off x="1981401" y="1226639"/>
                <a:ext cx="1697559" cy="300657"/>
              </a:xfrm>
              <a:prstGeom prst="rect">
                <a:avLst/>
              </a:prstGeom>
              <a:noFill/>
              <a:ln>
                <a:noFill/>
              </a:ln>
            </p:spPr>
          </p:pic>
        </p:gr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1AB95-9023-918D-BC64-A93438A36A72}"/>
              </a:ext>
            </a:extLst>
          </p:cNvPr>
          <p:cNvSpPr>
            <a:spLocks noGrp="1"/>
          </p:cNvSpPr>
          <p:nvPr>
            <p:ph type="title"/>
          </p:nvPr>
        </p:nvSpPr>
        <p:spPr/>
        <p:txBody>
          <a:bodyPr/>
          <a:lstStyle/>
          <a:p>
            <a:r>
              <a:rPr lang="en-US" dirty="0"/>
              <a:t>Use Dapr anywhere</a:t>
            </a:r>
            <a:endParaRPr lang="en-NL" dirty="0"/>
          </a:p>
        </p:txBody>
      </p:sp>
      <p:grpSp>
        <p:nvGrpSpPr>
          <p:cNvPr id="3" name="Group 2">
            <a:extLst>
              <a:ext uri="{FF2B5EF4-FFF2-40B4-BE49-F238E27FC236}">
                <a16:creationId xmlns:a16="http://schemas.microsoft.com/office/drawing/2014/main" id="{827950E9-62F7-E14B-F292-C33449BDBA9B}"/>
              </a:ext>
            </a:extLst>
          </p:cNvPr>
          <p:cNvGrpSpPr/>
          <p:nvPr/>
        </p:nvGrpSpPr>
        <p:grpSpPr>
          <a:xfrm>
            <a:off x="2092611" y="2510530"/>
            <a:ext cx="7687998" cy="1451171"/>
            <a:chOff x="2036679" y="1239642"/>
            <a:chExt cx="7687998" cy="1451171"/>
          </a:xfrm>
        </p:grpSpPr>
        <p:pic>
          <p:nvPicPr>
            <p:cNvPr id="4" name="Google Shape;509;p3">
              <a:extLst>
                <a:ext uri="{FF2B5EF4-FFF2-40B4-BE49-F238E27FC236}">
                  <a16:creationId xmlns:a16="http://schemas.microsoft.com/office/drawing/2014/main" id="{74F20A8B-21BD-4C90-E87D-A68A5B18A202}"/>
                </a:ext>
              </a:extLst>
            </p:cNvPr>
            <p:cNvPicPr preferRelativeResize="0"/>
            <p:nvPr/>
          </p:nvPicPr>
          <p:blipFill rotWithShape="1">
            <a:blip r:embed="rId2">
              <a:alphaModFix/>
            </a:blip>
            <a:srcRect/>
            <a:stretch/>
          </p:blipFill>
          <p:spPr>
            <a:xfrm>
              <a:off x="6424083" y="1709935"/>
              <a:ext cx="3300594" cy="510583"/>
            </a:xfrm>
            <a:prstGeom prst="rect">
              <a:avLst/>
            </a:prstGeom>
            <a:noFill/>
            <a:ln>
              <a:noFill/>
            </a:ln>
          </p:spPr>
        </p:pic>
        <p:pic>
          <p:nvPicPr>
            <p:cNvPr id="5" name="Google Shape;511;p3" descr="A picture containing drawing&#10;&#10;Description automatically generated">
              <a:extLst>
                <a:ext uri="{FF2B5EF4-FFF2-40B4-BE49-F238E27FC236}">
                  <a16:creationId xmlns:a16="http://schemas.microsoft.com/office/drawing/2014/main" id="{64F11D81-20F1-F488-5AB8-538F61B627FF}"/>
                </a:ext>
              </a:extLst>
            </p:cNvPr>
            <p:cNvPicPr preferRelativeResize="0"/>
            <p:nvPr/>
          </p:nvPicPr>
          <p:blipFill rotWithShape="1">
            <a:blip r:embed="rId3">
              <a:alphaModFix/>
            </a:blip>
            <a:srcRect/>
            <a:stretch/>
          </p:blipFill>
          <p:spPr>
            <a:xfrm>
              <a:off x="2036679" y="1239642"/>
              <a:ext cx="4387404" cy="1451171"/>
            </a:xfrm>
            <a:prstGeom prst="rect">
              <a:avLst/>
            </a:prstGeom>
            <a:noFill/>
            <a:ln>
              <a:noFill/>
            </a:ln>
          </p:spPr>
        </p:pic>
      </p:grpSp>
      <p:grpSp>
        <p:nvGrpSpPr>
          <p:cNvPr id="18" name="Group 17">
            <a:extLst>
              <a:ext uri="{FF2B5EF4-FFF2-40B4-BE49-F238E27FC236}">
                <a16:creationId xmlns:a16="http://schemas.microsoft.com/office/drawing/2014/main" id="{46EE36C9-0966-9576-0272-7E5272CEC16C}"/>
              </a:ext>
            </a:extLst>
          </p:cNvPr>
          <p:cNvGrpSpPr/>
          <p:nvPr/>
        </p:nvGrpSpPr>
        <p:grpSpPr>
          <a:xfrm>
            <a:off x="1313633" y="3824653"/>
            <a:ext cx="9280109" cy="1117922"/>
            <a:chOff x="1473023" y="2961841"/>
            <a:chExt cx="9280109" cy="1117922"/>
          </a:xfrm>
        </p:grpSpPr>
        <p:grpSp>
          <p:nvGrpSpPr>
            <p:cNvPr id="19" name="Group 18">
              <a:extLst>
                <a:ext uri="{FF2B5EF4-FFF2-40B4-BE49-F238E27FC236}">
                  <a16:creationId xmlns:a16="http://schemas.microsoft.com/office/drawing/2014/main" id="{6BFABBB8-B203-7C11-AC5F-FBBAB00FBD52}"/>
                </a:ext>
              </a:extLst>
            </p:cNvPr>
            <p:cNvGrpSpPr/>
            <p:nvPr/>
          </p:nvGrpSpPr>
          <p:grpSpPr>
            <a:xfrm>
              <a:off x="3274179" y="3143129"/>
              <a:ext cx="7478953" cy="755346"/>
              <a:chOff x="3604665" y="2467638"/>
              <a:chExt cx="7478953" cy="755346"/>
            </a:xfrm>
          </p:grpSpPr>
          <p:pic>
            <p:nvPicPr>
              <p:cNvPr id="21" name="Google Shape;507;p3">
                <a:extLst>
                  <a:ext uri="{FF2B5EF4-FFF2-40B4-BE49-F238E27FC236}">
                    <a16:creationId xmlns:a16="http://schemas.microsoft.com/office/drawing/2014/main" id="{9A96A775-176C-4E52-3649-57BE34FD1CDE}"/>
                  </a:ext>
                </a:extLst>
              </p:cNvPr>
              <p:cNvPicPr preferRelativeResize="0"/>
              <p:nvPr/>
            </p:nvPicPr>
            <p:blipFill rotWithShape="1">
              <a:blip r:embed="rId4">
                <a:alphaModFix/>
              </a:blip>
              <a:srcRect/>
              <a:stretch/>
            </p:blipFill>
            <p:spPr>
              <a:xfrm>
                <a:off x="7425311" y="2523915"/>
                <a:ext cx="3658307" cy="646634"/>
              </a:xfrm>
              <a:prstGeom prst="rect">
                <a:avLst/>
              </a:prstGeom>
              <a:noFill/>
              <a:ln>
                <a:noFill/>
              </a:ln>
            </p:spPr>
          </p:pic>
          <p:pic>
            <p:nvPicPr>
              <p:cNvPr id="22" name="Google Shape;510;p3" descr="See the source image">
                <a:extLst>
                  <a:ext uri="{FF2B5EF4-FFF2-40B4-BE49-F238E27FC236}">
                    <a16:creationId xmlns:a16="http://schemas.microsoft.com/office/drawing/2014/main" id="{75D31693-5E7C-7EA4-3781-1B0A27454B8E}"/>
                  </a:ext>
                </a:extLst>
              </p:cNvPr>
              <p:cNvPicPr preferRelativeResize="0"/>
              <p:nvPr/>
            </p:nvPicPr>
            <p:blipFill rotWithShape="1">
              <a:blip r:embed="rId5">
                <a:alphaModFix/>
              </a:blip>
              <a:srcRect/>
              <a:stretch/>
            </p:blipFill>
            <p:spPr>
              <a:xfrm>
                <a:off x="3604665" y="2467638"/>
                <a:ext cx="3137412" cy="755346"/>
              </a:xfrm>
              <a:prstGeom prst="rect">
                <a:avLst/>
              </a:prstGeom>
              <a:noFill/>
              <a:ln>
                <a:noFill/>
              </a:ln>
            </p:spPr>
          </p:pic>
        </p:grpSp>
        <p:pic>
          <p:nvPicPr>
            <p:cNvPr id="20" name="Picture 2" descr="Professional Development">
              <a:extLst>
                <a:ext uri="{FF2B5EF4-FFF2-40B4-BE49-F238E27FC236}">
                  <a16:creationId xmlns:a16="http://schemas.microsoft.com/office/drawing/2014/main" id="{6F4FAC94-2441-EE4E-732C-64DF9941E0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3023" y="2961841"/>
              <a:ext cx="1117922" cy="1117922"/>
            </a:xfrm>
            <a:prstGeom prst="rect">
              <a:avLst/>
            </a:prstGeom>
            <a:noFill/>
            <a:extLst>
              <a:ext uri="{909E8E84-426E-40DD-AFC4-6F175D3DCCD1}">
                <a14:hiddenFill xmlns:a14="http://schemas.microsoft.com/office/drawing/2010/main">
                  <a:solidFill>
                    <a:srgbClr val="FFFFFF"/>
                  </a:solidFill>
                </a14:hiddenFill>
              </a:ext>
            </a:extLst>
          </p:spPr>
        </p:pic>
      </p:grpSp>
      <p:pic>
        <p:nvPicPr>
          <p:cNvPr id="23" name="Picture 22" descr="A black background with a black square&#10;&#10;Description automatically generated with medium confidence">
            <a:extLst>
              <a:ext uri="{FF2B5EF4-FFF2-40B4-BE49-F238E27FC236}">
                <a16:creationId xmlns:a16="http://schemas.microsoft.com/office/drawing/2014/main" id="{0FBC2F6E-30EA-C3FB-3387-5DC7521C3AC3}"/>
              </a:ext>
            </a:extLst>
          </p:cNvPr>
          <p:cNvPicPr>
            <a:picLocks noChangeAspect="1"/>
          </p:cNvPicPr>
          <p:nvPr/>
        </p:nvPicPr>
        <p:blipFill>
          <a:blip r:embed="rId7"/>
          <a:stretch>
            <a:fillRect/>
          </a:stretch>
        </p:blipFill>
        <p:spPr>
          <a:xfrm>
            <a:off x="6831429" y="1943250"/>
            <a:ext cx="2266431" cy="445369"/>
          </a:xfrm>
          <a:prstGeom prst="rect">
            <a:avLst/>
          </a:prstGeom>
        </p:spPr>
      </p:pic>
      <p:grpSp>
        <p:nvGrpSpPr>
          <p:cNvPr id="24" name="Group 23">
            <a:extLst>
              <a:ext uri="{FF2B5EF4-FFF2-40B4-BE49-F238E27FC236}">
                <a16:creationId xmlns:a16="http://schemas.microsoft.com/office/drawing/2014/main" id="{8BCD4823-7FE6-F03A-8109-35FCFFD55EF6}"/>
              </a:ext>
            </a:extLst>
          </p:cNvPr>
          <p:cNvGrpSpPr/>
          <p:nvPr/>
        </p:nvGrpSpPr>
        <p:grpSpPr>
          <a:xfrm>
            <a:off x="2729027" y="1865095"/>
            <a:ext cx="3100659" cy="523524"/>
            <a:chOff x="2888417" y="1332394"/>
            <a:chExt cx="3100659" cy="523524"/>
          </a:xfrm>
        </p:grpSpPr>
        <p:sp>
          <p:nvSpPr>
            <p:cNvPr id="25" name="TextBox 24">
              <a:extLst>
                <a:ext uri="{FF2B5EF4-FFF2-40B4-BE49-F238E27FC236}">
                  <a16:creationId xmlns:a16="http://schemas.microsoft.com/office/drawing/2014/main" id="{9CEEBF35-2912-8AA2-4966-1BDBAA103E9D}"/>
                </a:ext>
              </a:extLst>
            </p:cNvPr>
            <p:cNvSpPr txBox="1"/>
            <p:nvPr/>
          </p:nvSpPr>
          <p:spPr>
            <a:xfrm>
              <a:off x="3499997" y="1390961"/>
              <a:ext cx="2489079" cy="400110"/>
            </a:xfrm>
            <a:prstGeom prst="rect">
              <a:avLst/>
            </a:prstGeom>
            <a:noFill/>
          </p:spPr>
          <p:txBody>
            <a:bodyPr wrap="none" rtlCol="0">
              <a:spAutoFit/>
            </a:bodyPr>
            <a:lstStyle/>
            <a:p>
              <a:r>
                <a:rPr lang="en-GB" sz="2000" dirty="0"/>
                <a:t>Azure Container Apps</a:t>
              </a:r>
              <a:endParaRPr lang="en-NL" sz="2000" dirty="0"/>
            </a:p>
          </p:txBody>
        </p:sp>
        <p:pic>
          <p:nvPicPr>
            <p:cNvPr id="26" name="Picture 2">
              <a:extLst>
                <a:ext uri="{FF2B5EF4-FFF2-40B4-BE49-F238E27FC236}">
                  <a16:creationId xmlns:a16="http://schemas.microsoft.com/office/drawing/2014/main" id="{A6B716BE-955D-BB81-8A14-E6861A39C54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88417" y="1332394"/>
              <a:ext cx="523524" cy="523524"/>
            </a:xfrm>
            <a:prstGeom prst="rect">
              <a:avLst/>
            </a:prstGeom>
            <a:noFill/>
            <a:extLst>
              <a:ext uri="{909E8E84-426E-40DD-AFC4-6F175D3DCCD1}">
                <a14:hiddenFill xmlns:a14="http://schemas.microsoft.com/office/drawing/2010/main">
                  <a:solidFill>
                    <a:srgbClr val="FFFFFF"/>
                  </a:solidFill>
                </a14:hiddenFill>
              </a:ext>
            </a:extLst>
          </p:spPr>
        </p:pic>
      </p:grpSp>
      <p:pic>
        <p:nvPicPr>
          <p:cNvPr id="27" name="Google Shape;335;p39">
            <a:extLst>
              <a:ext uri="{FF2B5EF4-FFF2-40B4-BE49-F238E27FC236}">
                <a16:creationId xmlns:a16="http://schemas.microsoft.com/office/drawing/2014/main" id="{B592E135-0639-215B-B4CB-85DF37D01947}"/>
              </a:ext>
            </a:extLst>
          </p:cNvPr>
          <p:cNvPicPr preferRelativeResize="0"/>
          <p:nvPr/>
        </p:nvPicPr>
        <p:blipFill rotWithShape="1">
          <a:blip r:embed="rId9">
            <a:alphaModFix/>
          </a:blip>
          <a:srcRect/>
          <a:stretch/>
        </p:blipFill>
        <p:spPr>
          <a:xfrm>
            <a:off x="4620869" y="5381408"/>
            <a:ext cx="2861701" cy="646634"/>
          </a:xfrm>
          <a:prstGeom prst="rect">
            <a:avLst/>
          </a:prstGeom>
          <a:noFill/>
          <a:ln>
            <a:noFill/>
          </a:ln>
        </p:spPr>
      </p:pic>
    </p:spTree>
    <p:extLst>
      <p:ext uri="{BB962C8B-B14F-4D97-AF65-F5344CB8AC3E}">
        <p14:creationId xmlns:p14="http://schemas.microsoft.com/office/powerpoint/2010/main" val="4628347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4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community</a:t>
            </a:r>
            <a:endParaRPr dirty="0"/>
          </a:p>
        </p:txBody>
      </p:sp>
      <p:grpSp>
        <p:nvGrpSpPr>
          <p:cNvPr id="542" name="Google Shape;542;p46"/>
          <p:cNvGrpSpPr/>
          <p:nvPr/>
        </p:nvGrpSpPr>
        <p:grpSpPr>
          <a:xfrm>
            <a:off x="4745775" y="3949786"/>
            <a:ext cx="2887419" cy="2792273"/>
            <a:chOff x="4745775" y="3850726"/>
            <a:chExt cx="2887419" cy="2792273"/>
          </a:xfrm>
        </p:grpSpPr>
        <p:pic>
          <p:nvPicPr>
            <p:cNvPr id="543" name="Google Shape;543;p46"/>
            <p:cNvPicPr preferRelativeResize="0"/>
            <p:nvPr/>
          </p:nvPicPr>
          <p:blipFill rotWithShape="1">
            <a:blip r:embed="rId3">
              <a:alphaModFix/>
            </a:blip>
            <a:srcRect/>
            <a:stretch/>
          </p:blipFill>
          <p:spPr>
            <a:xfrm>
              <a:off x="4745775" y="3850726"/>
              <a:ext cx="2520000" cy="2520000"/>
            </a:xfrm>
            <a:prstGeom prst="rect">
              <a:avLst/>
            </a:prstGeom>
            <a:noFill/>
            <a:ln>
              <a:noFill/>
            </a:ln>
          </p:spPr>
        </p:pic>
        <p:sp>
          <p:nvSpPr>
            <p:cNvPr id="544" name="Google Shape;544;p46"/>
            <p:cNvSpPr txBox="1"/>
            <p:nvPr/>
          </p:nvSpPr>
          <p:spPr>
            <a:xfrm>
              <a:off x="4978781" y="5283250"/>
              <a:ext cx="2053988"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Contributors</a:t>
              </a:r>
              <a:endParaRPr sz="1800" b="1" i="0" u="none" strike="noStrike" cap="none">
                <a:solidFill>
                  <a:srgbClr val="121C29"/>
                </a:solidFill>
                <a:latin typeface="Space Grotesk"/>
                <a:ea typeface="Space Grotesk"/>
                <a:cs typeface="Space Grotesk"/>
                <a:sym typeface="Space Grotesk"/>
              </a:endParaRPr>
            </a:p>
          </p:txBody>
        </p:sp>
        <p:sp>
          <p:nvSpPr>
            <p:cNvPr id="545" name="Google Shape;545;p46"/>
            <p:cNvSpPr txBox="1"/>
            <p:nvPr/>
          </p:nvSpPr>
          <p:spPr>
            <a:xfrm>
              <a:off x="4978781" y="447248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121C29"/>
                  </a:solidFill>
                  <a:latin typeface="Space Grotesk"/>
                  <a:ea typeface="Space Grotesk"/>
                  <a:cs typeface="Space Grotesk"/>
                  <a:sym typeface="Space Grotesk"/>
                </a:rPr>
                <a:t>3k</a:t>
              </a:r>
              <a:endParaRPr sz="3600" b="1" i="0" u="none" strike="noStrike" cap="none">
                <a:solidFill>
                  <a:srgbClr val="121C29"/>
                </a:solidFill>
                <a:latin typeface="Space Grotesk"/>
                <a:ea typeface="Space Grotesk"/>
                <a:cs typeface="Space Grotesk"/>
                <a:sym typeface="Space Grotesk"/>
              </a:endParaRPr>
            </a:p>
          </p:txBody>
        </p:sp>
        <p:grpSp>
          <p:nvGrpSpPr>
            <p:cNvPr id="546" name="Google Shape;546;p46"/>
            <p:cNvGrpSpPr/>
            <p:nvPr/>
          </p:nvGrpSpPr>
          <p:grpSpPr>
            <a:xfrm>
              <a:off x="6512012" y="5521817"/>
              <a:ext cx="1121182" cy="1121182"/>
              <a:chOff x="7093075" y="5503236"/>
              <a:chExt cx="1121182" cy="1121182"/>
            </a:xfrm>
          </p:grpSpPr>
          <p:pic>
            <p:nvPicPr>
              <p:cNvPr id="547" name="Google Shape;547;p46"/>
              <p:cNvPicPr preferRelativeResize="0"/>
              <p:nvPr/>
            </p:nvPicPr>
            <p:blipFill rotWithShape="1">
              <a:blip r:embed="rId4">
                <a:alphaModFix/>
              </a:blip>
              <a:srcRect/>
              <a:stretch/>
            </p:blipFill>
            <p:spPr>
              <a:xfrm>
                <a:off x="7093075" y="5503236"/>
                <a:ext cx="1121182" cy="1121182"/>
              </a:xfrm>
              <a:prstGeom prst="rect">
                <a:avLst/>
              </a:prstGeom>
              <a:noFill/>
              <a:ln>
                <a:noFill/>
              </a:ln>
            </p:spPr>
          </p:pic>
          <p:pic>
            <p:nvPicPr>
              <p:cNvPr id="548" name="Google Shape;548;p46"/>
              <p:cNvPicPr preferRelativeResize="0"/>
              <p:nvPr/>
            </p:nvPicPr>
            <p:blipFill rotWithShape="1">
              <a:blip r:embed="rId5">
                <a:alphaModFix/>
              </a:blip>
              <a:srcRect/>
              <a:stretch/>
            </p:blipFill>
            <p:spPr>
              <a:xfrm>
                <a:off x="7378041" y="5793827"/>
                <a:ext cx="551250" cy="540000"/>
              </a:xfrm>
              <a:prstGeom prst="rect">
                <a:avLst/>
              </a:prstGeom>
              <a:noFill/>
              <a:ln>
                <a:noFill/>
              </a:ln>
            </p:spPr>
          </p:pic>
        </p:grpSp>
      </p:grpSp>
      <p:grpSp>
        <p:nvGrpSpPr>
          <p:cNvPr id="549" name="Google Shape;549;p46"/>
          <p:cNvGrpSpPr/>
          <p:nvPr/>
        </p:nvGrpSpPr>
        <p:grpSpPr>
          <a:xfrm>
            <a:off x="7449639" y="3949786"/>
            <a:ext cx="2910994" cy="2792273"/>
            <a:chOff x="7449639" y="3949786"/>
            <a:chExt cx="2910994" cy="2792273"/>
          </a:xfrm>
        </p:grpSpPr>
        <p:pic>
          <p:nvPicPr>
            <p:cNvPr id="550" name="Google Shape;550;p46"/>
            <p:cNvPicPr preferRelativeResize="0"/>
            <p:nvPr/>
          </p:nvPicPr>
          <p:blipFill rotWithShape="1">
            <a:blip r:embed="rId6">
              <a:alphaModFix/>
            </a:blip>
            <a:srcRect/>
            <a:stretch/>
          </p:blipFill>
          <p:spPr>
            <a:xfrm>
              <a:off x="7449639" y="3949786"/>
              <a:ext cx="2520000" cy="2520000"/>
            </a:xfrm>
            <a:prstGeom prst="rect">
              <a:avLst/>
            </a:prstGeom>
            <a:noFill/>
            <a:ln>
              <a:noFill/>
            </a:ln>
          </p:spPr>
        </p:pic>
        <p:sp>
          <p:nvSpPr>
            <p:cNvPr id="551" name="Google Shape;551;p46"/>
            <p:cNvSpPr txBox="1"/>
            <p:nvPr/>
          </p:nvSpPr>
          <p:spPr>
            <a:xfrm>
              <a:off x="7682645" y="5215800"/>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Discord members</a:t>
              </a:r>
              <a:endParaRPr sz="1800" b="1" i="0" u="none" strike="noStrike" cap="none">
                <a:solidFill>
                  <a:schemeClr val="lt1"/>
                </a:solidFill>
                <a:latin typeface="Space Grotesk"/>
                <a:ea typeface="Space Grotesk"/>
                <a:cs typeface="Space Grotesk"/>
                <a:sym typeface="Space Grotesk"/>
              </a:endParaRPr>
            </a:p>
          </p:txBody>
        </p:sp>
        <p:sp>
          <p:nvSpPr>
            <p:cNvPr id="552" name="Google Shape;552;p46"/>
            <p:cNvSpPr txBox="1"/>
            <p:nvPr/>
          </p:nvSpPr>
          <p:spPr>
            <a:xfrm>
              <a:off x="7682645" y="457154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Space Grotesk"/>
                  <a:ea typeface="Space Grotesk"/>
                  <a:cs typeface="Space Grotesk"/>
                  <a:sym typeface="Space Grotesk"/>
                </a:rPr>
                <a:t>7k</a:t>
              </a:r>
              <a:endParaRPr sz="3600" b="1" i="0" u="none" strike="noStrike" cap="none">
                <a:solidFill>
                  <a:schemeClr val="lt1"/>
                </a:solidFill>
                <a:latin typeface="Space Grotesk"/>
                <a:ea typeface="Space Grotesk"/>
                <a:cs typeface="Space Grotesk"/>
                <a:sym typeface="Space Grotesk"/>
              </a:endParaRPr>
            </a:p>
          </p:txBody>
        </p:sp>
        <p:grpSp>
          <p:nvGrpSpPr>
            <p:cNvPr id="553" name="Google Shape;553;p46"/>
            <p:cNvGrpSpPr/>
            <p:nvPr/>
          </p:nvGrpSpPr>
          <p:grpSpPr>
            <a:xfrm>
              <a:off x="9239451" y="5620877"/>
              <a:ext cx="1121182" cy="1121182"/>
              <a:chOff x="9239451" y="5441281"/>
              <a:chExt cx="1121182" cy="1121182"/>
            </a:xfrm>
          </p:grpSpPr>
          <p:pic>
            <p:nvPicPr>
              <p:cNvPr id="554" name="Google Shape;554;p46"/>
              <p:cNvPicPr preferRelativeResize="0"/>
              <p:nvPr/>
            </p:nvPicPr>
            <p:blipFill rotWithShape="1">
              <a:blip r:embed="rId4">
                <a:alphaModFix/>
              </a:blip>
              <a:srcRect/>
              <a:stretch/>
            </p:blipFill>
            <p:spPr>
              <a:xfrm>
                <a:off x="9239451" y="5441281"/>
                <a:ext cx="1121182" cy="1121182"/>
              </a:xfrm>
              <a:prstGeom prst="rect">
                <a:avLst/>
              </a:prstGeom>
              <a:noFill/>
              <a:ln>
                <a:noFill/>
              </a:ln>
            </p:spPr>
          </p:pic>
          <p:pic>
            <p:nvPicPr>
              <p:cNvPr id="555" name="Google Shape;555;p46"/>
              <p:cNvPicPr preferRelativeResize="0"/>
              <p:nvPr/>
            </p:nvPicPr>
            <p:blipFill rotWithShape="1">
              <a:blip r:embed="rId7">
                <a:alphaModFix/>
              </a:blip>
              <a:srcRect/>
              <a:stretch/>
            </p:blipFill>
            <p:spPr>
              <a:xfrm>
                <a:off x="9464319" y="5738014"/>
                <a:ext cx="671446" cy="509825"/>
              </a:xfrm>
              <a:prstGeom prst="rect">
                <a:avLst/>
              </a:prstGeom>
              <a:noFill/>
              <a:ln>
                <a:noFill/>
              </a:ln>
            </p:spPr>
          </p:pic>
        </p:grpSp>
      </p:grpSp>
      <p:grpSp>
        <p:nvGrpSpPr>
          <p:cNvPr id="556" name="Google Shape;556;p46"/>
          <p:cNvGrpSpPr/>
          <p:nvPr/>
        </p:nvGrpSpPr>
        <p:grpSpPr>
          <a:xfrm>
            <a:off x="642111" y="1132830"/>
            <a:ext cx="2884950" cy="2778236"/>
            <a:chOff x="642111" y="1132830"/>
            <a:chExt cx="2884950" cy="2778236"/>
          </a:xfrm>
        </p:grpSpPr>
        <p:pic>
          <p:nvPicPr>
            <p:cNvPr id="557" name="Google Shape;557;p46"/>
            <p:cNvPicPr preferRelativeResize="0"/>
            <p:nvPr/>
          </p:nvPicPr>
          <p:blipFill rotWithShape="1">
            <a:blip r:embed="rId8">
              <a:alphaModFix/>
            </a:blip>
            <a:srcRect/>
            <a:stretch/>
          </p:blipFill>
          <p:spPr>
            <a:xfrm>
              <a:off x="642111" y="1132830"/>
              <a:ext cx="2520000" cy="2520000"/>
            </a:xfrm>
            <a:prstGeom prst="rect">
              <a:avLst/>
            </a:prstGeom>
            <a:noFill/>
            <a:ln>
              <a:noFill/>
            </a:ln>
          </p:spPr>
        </p:pic>
        <p:sp>
          <p:nvSpPr>
            <p:cNvPr id="558" name="Google Shape;558;p46"/>
            <p:cNvSpPr txBox="1"/>
            <p:nvPr/>
          </p:nvSpPr>
          <p:spPr>
            <a:xfrm>
              <a:off x="875117"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Space Grotesk"/>
                  <a:ea typeface="Space Grotesk"/>
                  <a:cs typeface="Space Grotesk"/>
                  <a:sym typeface="Space Grotesk"/>
                </a:rPr>
                <a:t>12/157</a:t>
              </a:r>
              <a:endParaRPr sz="3600" b="1" i="0" u="none" strike="noStrike" cap="none" dirty="0">
                <a:solidFill>
                  <a:schemeClr val="lt1"/>
                </a:solidFill>
                <a:latin typeface="Space Grotesk"/>
                <a:ea typeface="Space Grotesk"/>
                <a:cs typeface="Space Grotesk"/>
                <a:sym typeface="Space Grotesk"/>
              </a:endParaRPr>
            </a:p>
          </p:txBody>
        </p:sp>
        <p:sp>
          <p:nvSpPr>
            <p:cNvPr id="559" name="Google Shape;559;p46"/>
            <p:cNvSpPr txBox="1"/>
            <p:nvPr/>
          </p:nvSpPr>
          <p:spPr>
            <a:xfrm>
              <a:off x="875117" y="2397345"/>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Largest CNCF project</a:t>
              </a:r>
              <a:endParaRPr sz="1800" b="1" i="0" u="none" strike="noStrike" cap="none">
                <a:solidFill>
                  <a:schemeClr val="lt1"/>
                </a:solidFill>
                <a:latin typeface="Space Grotesk"/>
                <a:ea typeface="Space Grotesk"/>
                <a:cs typeface="Space Grotesk"/>
                <a:sym typeface="Space Grotesk"/>
              </a:endParaRPr>
            </a:p>
          </p:txBody>
        </p:sp>
        <p:grpSp>
          <p:nvGrpSpPr>
            <p:cNvPr id="560" name="Google Shape;560;p46"/>
            <p:cNvGrpSpPr/>
            <p:nvPr/>
          </p:nvGrpSpPr>
          <p:grpSpPr>
            <a:xfrm>
              <a:off x="2405879" y="2789884"/>
              <a:ext cx="1121182" cy="1121182"/>
              <a:chOff x="2405879" y="2789884"/>
              <a:chExt cx="1121182" cy="1121182"/>
            </a:xfrm>
          </p:grpSpPr>
          <p:pic>
            <p:nvPicPr>
              <p:cNvPr id="561" name="Google Shape;561;p46"/>
              <p:cNvPicPr preferRelativeResize="0"/>
              <p:nvPr/>
            </p:nvPicPr>
            <p:blipFill rotWithShape="1">
              <a:blip r:embed="rId4">
                <a:alphaModFix/>
              </a:blip>
              <a:srcRect/>
              <a:stretch/>
            </p:blipFill>
            <p:spPr>
              <a:xfrm>
                <a:off x="2405879" y="2789884"/>
                <a:ext cx="1121182" cy="1121182"/>
              </a:xfrm>
              <a:prstGeom prst="rect">
                <a:avLst/>
              </a:prstGeom>
              <a:noFill/>
              <a:ln>
                <a:noFill/>
              </a:ln>
            </p:spPr>
          </p:pic>
          <p:pic>
            <p:nvPicPr>
              <p:cNvPr id="562" name="Google Shape;562;p46" descr="Logo&#10;&#10;Description automatically generated"/>
              <p:cNvPicPr preferRelativeResize="0"/>
              <p:nvPr/>
            </p:nvPicPr>
            <p:blipFill rotWithShape="1">
              <a:blip r:embed="rId9">
                <a:alphaModFix/>
              </a:blip>
              <a:srcRect l="4284" r="6070"/>
              <a:stretch/>
            </p:blipFill>
            <p:spPr>
              <a:xfrm>
                <a:off x="2554113" y="3027053"/>
                <a:ext cx="824713" cy="655161"/>
              </a:xfrm>
              <a:prstGeom prst="rect">
                <a:avLst/>
              </a:prstGeom>
              <a:noFill/>
              <a:ln>
                <a:noFill/>
              </a:ln>
            </p:spPr>
          </p:pic>
        </p:grpSp>
      </p:grpSp>
      <p:grpSp>
        <p:nvGrpSpPr>
          <p:cNvPr id="563" name="Google Shape;563;p46"/>
          <p:cNvGrpSpPr/>
          <p:nvPr/>
        </p:nvGrpSpPr>
        <p:grpSpPr>
          <a:xfrm>
            <a:off x="6068017" y="1132830"/>
            <a:ext cx="2886089" cy="2780066"/>
            <a:chOff x="6068017" y="1132830"/>
            <a:chExt cx="2886089" cy="2780066"/>
          </a:xfrm>
        </p:grpSpPr>
        <p:pic>
          <p:nvPicPr>
            <p:cNvPr id="564" name="Google Shape;564;p46"/>
            <p:cNvPicPr preferRelativeResize="0"/>
            <p:nvPr/>
          </p:nvPicPr>
          <p:blipFill rotWithShape="1">
            <a:blip r:embed="rId10">
              <a:alphaModFix/>
            </a:blip>
            <a:srcRect/>
            <a:stretch/>
          </p:blipFill>
          <p:spPr>
            <a:xfrm>
              <a:off x="6068017" y="1132830"/>
              <a:ext cx="2520000" cy="2520000"/>
            </a:xfrm>
            <a:prstGeom prst="rect">
              <a:avLst/>
            </a:prstGeom>
            <a:noFill/>
            <a:ln>
              <a:noFill/>
            </a:ln>
          </p:spPr>
        </p:pic>
        <p:sp>
          <p:nvSpPr>
            <p:cNvPr id="565" name="Google Shape;565;p46"/>
            <p:cNvSpPr txBox="1"/>
            <p:nvPr/>
          </p:nvSpPr>
          <p:spPr>
            <a:xfrm>
              <a:off x="6301023" y="2392830"/>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Docker Hub pulls/month</a:t>
              </a:r>
              <a:endParaRPr sz="1800" b="1" i="0" u="none" strike="noStrike" cap="none">
                <a:solidFill>
                  <a:schemeClr val="lt1"/>
                </a:solidFill>
                <a:latin typeface="Space Grotesk"/>
                <a:ea typeface="Space Grotesk"/>
                <a:cs typeface="Space Grotesk"/>
                <a:sym typeface="Space Grotesk"/>
              </a:endParaRPr>
            </a:p>
          </p:txBody>
        </p:sp>
        <p:sp>
          <p:nvSpPr>
            <p:cNvPr id="566" name="Google Shape;566;p46"/>
            <p:cNvSpPr txBox="1"/>
            <p:nvPr/>
          </p:nvSpPr>
          <p:spPr>
            <a:xfrm>
              <a:off x="6301023" y="1738489"/>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Space Grotesk"/>
                  <a:ea typeface="Space Grotesk"/>
                  <a:cs typeface="Space Grotesk"/>
                  <a:sym typeface="Space Grotesk"/>
                </a:rPr>
                <a:t>700k+</a:t>
              </a:r>
              <a:endParaRPr sz="3600" b="1" i="0" u="none" strike="noStrike" cap="none">
                <a:solidFill>
                  <a:schemeClr val="lt1"/>
                </a:solidFill>
                <a:latin typeface="Space Grotesk"/>
                <a:ea typeface="Space Grotesk"/>
                <a:cs typeface="Space Grotesk"/>
                <a:sym typeface="Space Grotesk"/>
              </a:endParaRPr>
            </a:p>
          </p:txBody>
        </p:sp>
        <p:grpSp>
          <p:nvGrpSpPr>
            <p:cNvPr id="567" name="Google Shape;567;p46"/>
            <p:cNvGrpSpPr/>
            <p:nvPr/>
          </p:nvGrpSpPr>
          <p:grpSpPr>
            <a:xfrm>
              <a:off x="7832924" y="2791714"/>
              <a:ext cx="1121182" cy="1121182"/>
              <a:chOff x="7832924" y="2791714"/>
              <a:chExt cx="1121182" cy="1121182"/>
            </a:xfrm>
          </p:grpSpPr>
          <p:pic>
            <p:nvPicPr>
              <p:cNvPr id="568" name="Google Shape;568;p46"/>
              <p:cNvPicPr preferRelativeResize="0"/>
              <p:nvPr/>
            </p:nvPicPr>
            <p:blipFill rotWithShape="1">
              <a:blip r:embed="rId4">
                <a:alphaModFix/>
              </a:blip>
              <a:srcRect/>
              <a:stretch/>
            </p:blipFill>
            <p:spPr>
              <a:xfrm>
                <a:off x="7832924" y="2791714"/>
                <a:ext cx="1121182" cy="1121182"/>
              </a:xfrm>
              <a:prstGeom prst="rect">
                <a:avLst/>
              </a:prstGeom>
              <a:noFill/>
              <a:ln>
                <a:noFill/>
              </a:ln>
            </p:spPr>
          </p:pic>
          <p:pic>
            <p:nvPicPr>
              <p:cNvPr id="569" name="Google Shape;569;p46"/>
              <p:cNvPicPr preferRelativeResize="0"/>
              <p:nvPr/>
            </p:nvPicPr>
            <p:blipFill rotWithShape="1">
              <a:blip r:embed="rId11">
                <a:alphaModFix/>
              </a:blip>
              <a:srcRect/>
              <a:stretch/>
            </p:blipFill>
            <p:spPr>
              <a:xfrm>
                <a:off x="8060019" y="3073144"/>
                <a:ext cx="711862" cy="501060"/>
              </a:xfrm>
              <a:prstGeom prst="rect">
                <a:avLst/>
              </a:prstGeom>
              <a:noFill/>
              <a:ln>
                <a:noFill/>
              </a:ln>
            </p:spPr>
          </p:pic>
        </p:grpSp>
      </p:grpSp>
      <p:grpSp>
        <p:nvGrpSpPr>
          <p:cNvPr id="570" name="Google Shape;570;p46"/>
          <p:cNvGrpSpPr/>
          <p:nvPr/>
        </p:nvGrpSpPr>
        <p:grpSpPr>
          <a:xfrm>
            <a:off x="3355064" y="1132830"/>
            <a:ext cx="2871603" cy="2771955"/>
            <a:chOff x="3355064" y="1132830"/>
            <a:chExt cx="2871603" cy="2771955"/>
          </a:xfrm>
        </p:grpSpPr>
        <p:pic>
          <p:nvPicPr>
            <p:cNvPr id="571" name="Google Shape;571;p46"/>
            <p:cNvPicPr preferRelativeResize="0"/>
            <p:nvPr/>
          </p:nvPicPr>
          <p:blipFill rotWithShape="1">
            <a:blip r:embed="rId12">
              <a:alphaModFix/>
            </a:blip>
            <a:srcRect/>
            <a:stretch/>
          </p:blipFill>
          <p:spPr>
            <a:xfrm>
              <a:off x="3355064" y="1132830"/>
              <a:ext cx="2520000" cy="2520000"/>
            </a:xfrm>
            <a:prstGeom prst="rect">
              <a:avLst/>
            </a:prstGeom>
            <a:noFill/>
            <a:ln>
              <a:noFill/>
            </a:ln>
          </p:spPr>
        </p:pic>
        <p:sp>
          <p:nvSpPr>
            <p:cNvPr id="572" name="Google Shape;572;p46"/>
            <p:cNvSpPr txBox="1"/>
            <p:nvPr/>
          </p:nvSpPr>
          <p:spPr>
            <a:xfrm>
              <a:off x="3588070" y="238926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Community components</a:t>
              </a:r>
              <a:endParaRPr sz="1800" b="1" i="0" u="none" strike="noStrike" cap="none">
                <a:solidFill>
                  <a:srgbClr val="121C29"/>
                </a:solidFill>
                <a:latin typeface="Space Grotesk"/>
                <a:ea typeface="Space Grotesk"/>
                <a:cs typeface="Space Grotesk"/>
                <a:sym typeface="Space Grotesk"/>
              </a:endParaRPr>
            </a:p>
          </p:txBody>
        </p:sp>
        <p:sp>
          <p:nvSpPr>
            <p:cNvPr id="573" name="Google Shape;573;p46"/>
            <p:cNvSpPr txBox="1"/>
            <p:nvPr/>
          </p:nvSpPr>
          <p:spPr>
            <a:xfrm>
              <a:off x="3588070"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121C29"/>
                  </a:solidFill>
                  <a:latin typeface="Space Grotesk"/>
                  <a:ea typeface="Space Grotesk"/>
                  <a:cs typeface="Space Grotesk"/>
                  <a:sym typeface="Space Grotesk"/>
                </a:rPr>
                <a:t>120</a:t>
              </a:r>
              <a:endParaRPr sz="3600" b="1" i="0" u="none" strike="noStrike" cap="none">
                <a:solidFill>
                  <a:srgbClr val="121C29"/>
                </a:solidFill>
                <a:latin typeface="Space Grotesk"/>
                <a:ea typeface="Space Grotesk"/>
                <a:cs typeface="Space Grotesk"/>
                <a:sym typeface="Space Grotesk"/>
              </a:endParaRPr>
            </a:p>
          </p:txBody>
        </p:sp>
        <p:grpSp>
          <p:nvGrpSpPr>
            <p:cNvPr id="574" name="Google Shape;574;p46"/>
            <p:cNvGrpSpPr/>
            <p:nvPr/>
          </p:nvGrpSpPr>
          <p:grpSpPr>
            <a:xfrm>
              <a:off x="5105485" y="2783603"/>
              <a:ext cx="1121182" cy="1121182"/>
              <a:chOff x="5105485" y="2783603"/>
              <a:chExt cx="1121182" cy="1121182"/>
            </a:xfrm>
          </p:grpSpPr>
          <p:pic>
            <p:nvPicPr>
              <p:cNvPr id="575" name="Google Shape;575;p46"/>
              <p:cNvPicPr preferRelativeResize="0"/>
              <p:nvPr/>
            </p:nvPicPr>
            <p:blipFill rotWithShape="1">
              <a:blip r:embed="rId4">
                <a:alphaModFix/>
              </a:blip>
              <a:srcRect/>
              <a:stretch/>
            </p:blipFill>
            <p:spPr>
              <a:xfrm>
                <a:off x="5105485" y="2783603"/>
                <a:ext cx="1121182" cy="1121182"/>
              </a:xfrm>
              <a:prstGeom prst="rect">
                <a:avLst/>
              </a:prstGeom>
              <a:noFill/>
              <a:ln>
                <a:noFill/>
              </a:ln>
            </p:spPr>
          </p:pic>
          <p:pic>
            <p:nvPicPr>
              <p:cNvPr id="576" name="Google Shape;576;p46"/>
              <p:cNvPicPr preferRelativeResize="0"/>
              <p:nvPr/>
            </p:nvPicPr>
            <p:blipFill rotWithShape="1">
              <a:blip r:embed="rId5">
                <a:alphaModFix/>
              </a:blip>
              <a:srcRect/>
              <a:stretch/>
            </p:blipFill>
            <p:spPr>
              <a:xfrm>
                <a:off x="5390451" y="3057550"/>
                <a:ext cx="551250" cy="540000"/>
              </a:xfrm>
              <a:prstGeom prst="rect">
                <a:avLst/>
              </a:prstGeom>
              <a:noFill/>
              <a:ln>
                <a:noFill/>
              </a:ln>
            </p:spPr>
          </p:pic>
        </p:grpSp>
      </p:grpSp>
      <p:grpSp>
        <p:nvGrpSpPr>
          <p:cNvPr id="577" name="Google Shape;577;p46"/>
          <p:cNvGrpSpPr/>
          <p:nvPr/>
        </p:nvGrpSpPr>
        <p:grpSpPr>
          <a:xfrm>
            <a:off x="1970270" y="3946011"/>
            <a:ext cx="2907100" cy="2796048"/>
            <a:chOff x="2018336" y="3949786"/>
            <a:chExt cx="2907100" cy="2796048"/>
          </a:xfrm>
        </p:grpSpPr>
        <p:grpSp>
          <p:nvGrpSpPr>
            <p:cNvPr id="578" name="Google Shape;578;p46"/>
            <p:cNvGrpSpPr/>
            <p:nvPr/>
          </p:nvGrpSpPr>
          <p:grpSpPr>
            <a:xfrm>
              <a:off x="2018336" y="3949786"/>
              <a:ext cx="2907100" cy="2796048"/>
              <a:chOff x="2018336" y="3850726"/>
              <a:chExt cx="2907100" cy="2796048"/>
            </a:xfrm>
          </p:grpSpPr>
          <p:pic>
            <p:nvPicPr>
              <p:cNvPr id="579" name="Google Shape;579;p46"/>
              <p:cNvPicPr preferRelativeResize="0"/>
              <p:nvPr/>
            </p:nvPicPr>
            <p:blipFill rotWithShape="1">
              <a:blip r:embed="rId13">
                <a:alphaModFix/>
              </a:blip>
              <a:srcRect/>
              <a:stretch/>
            </p:blipFill>
            <p:spPr>
              <a:xfrm>
                <a:off x="2018336" y="3850726"/>
                <a:ext cx="2520000" cy="2520000"/>
              </a:xfrm>
              <a:prstGeom prst="rect">
                <a:avLst/>
              </a:prstGeom>
              <a:noFill/>
              <a:ln>
                <a:noFill/>
              </a:ln>
            </p:spPr>
          </p:pic>
          <p:sp>
            <p:nvSpPr>
              <p:cNvPr id="580" name="Google Shape;580;p46"/>
              <p:cNvSpPr txBox="1"/>
              <p:nvPr/>
            </p:nvSpPr>
            <p:spPr>
              <a:xfrm>
                <a:off x="2222361" y="447248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Space Grotesk"/>
                    <a:ea typeface="Space Grotesk"/>
                    <a:cs typeface="Space Grotesk"/>
                    <a:sym typeface="Space Grotesk"/>
                  </a:rPr>
                  <a:t>29k</a:t>
                </a:r>
                <a:endParaRPr sz="3600" b="1" i="0" u="none" strike="noStrike" cap="none" dirty="0">
                  <a:solidFill>
                    <a:schemeClr val="lt1"/>
                  </a:solidFill>
                  <a:latin typeface="Space Grotesk"/>
                  <a:ea typeface="Space Grotesk"/>
                  <a:cs typeface="Space Grotesk"/>
                  <a:sym typeface="Space Grotesk"/>
                </a:endParaRPr>
              </a:p>
            </p:txBody>
          </p:sp>
          <p:sp>
            <p:nvSpPr>
              <p:cNvPr id="581" name="Google Shape;581;p46"/>
              <p:cNvSpPr txBox="1"/>
              <p:nvPr/>
            </p:nvSpPr>
            <p:spPr>
              <a:xfrm>
                <a:off x="2222361" y="5255239"/>
                <a:ext cx="2053988"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GitHub stars</a:t>
                </a:r>
                <a:endParaRPr sz="1800" b="1" i="0" u="none" strike="noStrike" cap="none">
                  <a:solidFill>
                    <a:schemeClr val="lt1"/>
                  </a:solidFill>
                  <a:latin typeface="Space Grotesk"/>
                  <a:ea typeface="Space Grotesk"/>
                  <a:cs typeface="Space Grotesk"/>
                  <a:sym typeface="Space Grotesk"/>
                </a:endParaRPr>
              </a:p>
            </p:txBody>
          </p:sp>
          <p:pic>
            <p:nvPicPr>
              <p:cNvPr id="582" name="Google Shape;582;p46"/>
              <p:cNvPicPr preferRelativeResize="0"/>
              <p:nvPr/>
            </p:nvPicPr>
            <p:blipFill rotWithShape="1">
              <a:blip r:embed="rId4">
                <a:alphaModFix/>
              </a:blip>
              <a:srcRect/>
              <a:stretch/>
            </p:blipFill>
            <p:spPr>
              <a:xfrm>
                <a:off x="3804254" y="5525592"/>
                <a:ext cx="1121182" cy="1121182"/>
              </a:xfrm>
              <a:prstGeom prst="rect">
                <a:avLst/>
              </a:prstGeom>
              <a:noFill/>
              <a:ln>
                <a:noFill/>
              </a:ln>
            </p:spPr>
          </p:pic>
        </p:grpSp>
        <p:sp>
          <p:nvSpPr>
            <p:cNvPr id="583" name="Google Shape;583;p46"/>
            <p:cNvSpPr txBox="1"/>
            <p:nvPr/>
          </p:nvSpPr>
          <p:spPr>
            <a:xfrm>
              <a:off x="3875322" y="5768576"/>
              <a:ext cx="958917"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US" sz="4400" b="0" i="0" u="none" strike="noStrike" cap="none">
                  <a:solidFill>
                    <a:srgbClr val="000000"/>
                  </a:solidFill>
                  <a:latin typeface="Arial"/>
                  <a:ea typeface="Arial"/>
                  <a:cs typeface="Arial"/>
                  <a:sym typeface="Arial"/>
                </a:rPr>
                <a:t>⭐</a:t>
              </a:r>
              <a:endParaRPr sz="4400" b="0" i="0" u="none" strike="noStrike" cap="none">
                <a:solidFill>
                  <a:srgbClr val="000000"/>
                </a:solidFill>
                <a:latin typeface="Arial"/>
                <a:ea typeface="Arial"/>
                <a:cs typeface="Arial"/>
                <a:sym typeface="Arial"/>
              </a:endParaRPr>
            </a:p>
          </p:txBody>
        </p:sp>
      </p:grpSp>
      <p:grpSp>
        <p:nvGrpSpPr>
          <p:cNvPr id="584" name="Google Shape;584;p46"/>
          <p:cNvGrpSpPr/>
          <p:nvPr/>
        </p:nvGrpSpPr>
        <p:grpSpPr>
          <a:xfrm>
            <a:off x="8780971" y="1132830"/>
            <a:ext cx="2909663" cy="2774310"/>
            <a:chOff x="8780971" y="1132830"/>
            <a:chExt cx="2909663" cy="2774310"/>
          </a:xfrm>
        </p:grpSpPr>
        <p:pic>
          <p:nvPicPr>
            <p:cNvPr id="585" name="Google Shape;585;p46"/>
            <p:cNvPicPr preferRelativeResize="0"/>
            <p:nvPr/>
          </p:nvPicPr>
          <p:blipFill rotWithShape="1">
            <a:blip r:embed="rId14">
              <a:alphaModFix/>
            </a:blip>
            <a:srcRect/>
            <a:stretch/>
          </p:blipFill>
          <p:spPr>
            <a:xfrm>
              <a:off x="8780971" y="1132830"/>
              <a:ext cx="2520000" cy="2520000"/>
            </a:xfrm>
            <a:prstGeom prst="rect">
              <a:avLst/>
            </a:prstGeom>
            <a:noFill/>
            <a:ln>
              <a:noFill/>
            </a:ln>
          </p:spPr>
        </p:pic>
        <p:sp>
          <p:nvSpPr>
            <p:cNvPr id="586" name="Google Shape;586;p46"/>
            <p:cNvSpPr txBox="1"/>
            <p:nvPr/>
          </p:nvSpPr>
          <p:spPr>
            <a:xfrm>
              <a:off x="9013977" y="242685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Unique doc views/month</a:t>
              </a:r>
              <a:endParaRPr sz="1800" b="1" i="0" u="none" strike="noStrike" cap="none">
                <a:solidFill>
                  <a:srgbClr val="121C29"/>
                </a:solidFill>
                <a:latin typeface="Space Grotesk"/>
                <a:ea typeface="Space Grotesk"/>
                <a:cs typeface="Space Grotesk"/>
                <a:sym typeface="Space Grotesk"/>
              </a:endParaRPr>
            </a:p>
          </p:txBody>
        </p:sp>
        <p:sp>
          <p:nvSpPr>
            <p:cNvPr id="587" name="Google Shape;587;p46"/>
            <p:cNvSpPr txBox="1"/>
            <p:nvPr/>
          </p:nvSpPr>
          <p:spPr>
            <a:xfrm>
              <a:off x="9013977"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121C29"/>
                  </a:solidFill>
                  <a:latin typeface="Space Grotesk"/>
                  <a:ea typeface="Space Grotesk"/>
                  <a:cs typeface="Space Grotesk"/>
                  <a:sym typeface="Space Grotesk"/>
                </a:rPr>
                <a:t>300k</a:t>
              </a:r>
              <a:endParaRPr sz="3600" b="1" i="0" u="none" strike="noStrike" cap="none">
                <a:solidFill>
                  <a:srgbClr val="121C29"/>
                </a:solidFill>
                <a:latin typeface="Space Grotesk"/>
                <a:ea typeface="Space Grotesk"/>
                <a:cs typeface="Space Grotesk"/>
                <a:sym typeface="Space Grotesk"/>
              </a:endParaRPr>
            </a:p>
          </p:txBody>
        </p:sp>
        <p:grpSp>
          <p:nvGrpSpPr>
            <p:cNvPr id="588" name="Google Shape;588;p46"/>
            <p:cNvGrpSpPr/>
            <p:nvPr/>
          </p:nvGrpSpPr>
          <p:grpSpPr>
            <a:xfrm>
              <a:off x="10569452" y="2785958"/>
              <a:ext cx="1121182" cy="1121182"/>
              <a:chOff x="10569452" y="2785958"/>
              <a:chExt cx="1121182" cy="1121182"/>
            </a:xfrm>
          </p:grpSpPr>
          <p:pic>
            <p:nvPicPr>
              <p:cNvPr id="589" name="Google Shape;589;p46"/>
              <p:cNvPicPr preferRelativeResize="0"/>
              <p:nvPr/>
            </p:nvPicPr>
            <p:blipFill rotWithShape="1">
              <a:blip r:embed="rId4">
                <a:alphaModFix/>
              </a:blip>
              <a:srcRect/>
              <a:stretch/>
            </p:blipFill>
            <p:spPr>
              <a:xfrm>
                <a:off x="10569452" y="2785958"/>
                <a:ext cx="1121182" cy="1121182"/>
              </a:xfrm>
              <a:prstGeom prst="rect">
                <a:avLst/>
              </a:prstGeom>
              <a:noFill/>
              <a:ln>
                <a:noFill/>
              </a:ln>
            </p:spPr>
          </p:pic>
          <p:sp>
            <p:nvSpPr>
              <p:cNvPr id="590" name="Google Shape;590;p46"/>
              <p:cNvSpPr txBox="1"/>
              <p:nvPr/>
            </p:nvSpPr>
            <p:spPr>
              <a:xfrm>
                <a:off x="10648377" y="2908199"/>
                <a:ext cx="958917"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US" sz="4400" b="0" i="0" u="none" strike="noStrike" cap="none">
                    <a:solidFill>
                      <a:srgbClr val="000000"/>
                    </a:solidFill>
                    <a:latin typeface="Arial"/>
                    <a:ea typeface="Arial"/>
                    <a:cs typeface="Arial"/>
                    <a:sym typeface="Arial"/>
                  </a:rPr>
                  <a:t>📖</a:t>
                </a:r>
                <a:endParaRPr sz="4400" b="0" i="0" u="none" strike="noStrike" cap="none">
                  <a:solidFill>
                    <a:srgbClr val="000000"/>
                  </a:solidFill>
                  <a:latin typeface="Arial"/>
                  <a:ea typeface="Arial"/>
                  <a:cs typeface="Arial"/>
                  <a:sym typeface="Arial"/>
                </a:endParaRPr>
              </a:p>
            </p:txBody>
          </p:sp>
        </p:gr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pic>
        <p:nvPicPr>
          <p:cNvPr id="7" name="Picture 6">
            <a:extLst>
              <a:ext uri="{FF2B5EF4-FFF2-40B4-BE49-F238E27FC236}">
                <a16:creationId xmlns:a16="http://schemas.microsoft.com/office/drawing/2014/main" id="{7B013130-E9B2-1035-648C-0ADD4A78A5D3}"/>
              </a:ext>
            </a:extLst>
          </p:cNvPr>
          <p:cNvPicPr>
            <a:picLocks noChangeAspect="1"/>
          </p:cNvPicPr>
          <p:nvPr/>
        </p:nvPicPr>
        <p:blipFill>
          <a:blip r:embed="rId3"/>
          <a:stretch>
            <a:fillRect/>
          </a:stretch>
        </p:blipFill>
        <p:spPr>
          <a:xfrm>
            <a:off x="1295884" y="1560939"/>
            <a:ext cx="9600230" cy="4623124"/>
          </a:xfrm>
          <a:prstGeom prst="rect">
            <a:avLst/>
          </a:prstGeom>
        </p:spPr>
      </p:pic>
      <p:sp>
        <p:nvSpPr>
          <p:cNvPr id="595" name="Google Shape;595;p4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contributors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p8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users</a:t>
            </a:r>
            <a:endParaRPr/>
          </a:p>
        </p:txBody>
      </p:sp>
      <p:pic>
        <p:nvPicPr>
          <p:cNvPr id="602" name="Google Shape;602;p85" descr="A group of logos on a black background&#10;&#10;Description automatically generated"/>
          <p:cNvPicPr preferRelativeResize="0"/>
          <p:nvPr/>
        </p:nvPicPr>
        <p:blipFill rotWithShape="1">
          <a:blip r:embed="rId3">
            <a:alphaModFix/>
          </a:blip>
          <a:srcRect/>
          <a:stretch/>
        </p:blipFill>
        <p:spPr>
          <a:xfrm>
            <a:off x="783629" y="1354590"/>
            <a:ext cx="10646347" cy="550341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F9CD4-A60C-CF3B-A424-DBEACD00ECE9}"/>
              </a:ext>
            </a:extLst>
          </p:cNvPr>
          <p:cNvSpPr>
            <a:spLocks noGrp="1"/>
          </p:cNvSpPr>
          <p:nvPr>
            <p:ph type="title"/>
          </p:nvPr>
        </p:nvSpPr>
        <p:spPr>
          <a:xfrm>
            <a:off x="185950" y="161848"/>
            <a:ext cx="11820099" cy="924588"/>
          </a:xfrm>
        </p:spPr>
        <p:txBody>
          <a:bodyPr/>
          <a:lstStyle/>
          <a:p>
            <a:r>
              <a:rPr lang="en-GB" dirty="0"/>
              <a:t>Guidelines for building diagrams</a:t>
            </a:r>
            <a:endParaRPr lang="en-NL" dirty="0"/>
          </a:p>
        </p:txBody>
      </p:sp>
      <p:sp>
        <p:nvSpPr>
          <p:cNvPr id="13" name="TextBox 12">
            <a:extLst>
              <a:ext uri="{FF2B5EF4-FFF2-40B4-BE49-F238E27FC236}">
                <a16:creationId xmlns:a16="http://schemas.microsoft.com/office/drawing/2014/main" id="{75D47C1C-1B42-4687-163A-2C42F16F3DFF}"/>
              </a:ext>
            </a:extLst>
          </p:cNvPr>
          <p:cNvSpPr txBox="1"/>
          <p:nvPr/>
        </p:nvSpPr>
        <p:spPr>
          <a:xfrm>
            <a:off x="4119297" y="2153629"/>
            <a:ext cx="6095028" cy="3170099"/>
          </a:xfrm>
          <a:prstGeom prst="rect">
            <a:avLst/>
          </a:prstGeom>
          <a:noFill/>
        </p:spPr>
        <p:txBody>
          <a:bodyPr wrap="square">
            <a:spAutoFit/>
          </a:bodyPr>
          <a:lstStyle/>
          <a:p>
            <a:pPr marL="342900" indent="-342900" algn="l">
              <a:spcAft>
                <a:spcPts val="1200"/>
              </a:spcAft>
              <a:buFont typeface="Arial" panose="020B0604020202020204" pitchFamily="34" charset="0"/>
              <a:buChar char="•"/>
            </a:pPr>
            <a:r>
              <a:rPr lang="en-US" sz="2000" dirty="0">
                <a:latin typeface="Space Grotesk" pitchFamily="2" charset="0"/>
                <a:cs typeface="Space Grotesk" pitchFamily="2" charset="0"/>
              </a:rPr>
              <a:t>A key/value store is represented by a yellow vertical wide pipe.</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A message broker is represented by a green horizontal narrow pipe.</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Labels are in Space Grotesk font.</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Use 2pt size black arrows for connecting elements.</a:t>
            </a:r>
          </a:p>
          <a:p>
            <a:pPr marL="342900" lvl="1" indent="-342900">
              <a:spcAft>
                <a:spcPts val="1200"/>
              </a:spcAft>
              <a:buFont typeface="Arial" panose="020B0604020202020204" pitchFamily="34" charset="0"/>
              <a:buChar char="•"/>
            </a:pPr>
            <a:endParaRPr lang="en-US" sz="2000" dirty="0">
              <a:latin typeface="Space Grotesk" pitchFamily="2" charset="0"/>
              <a:cs typeface="Space Grotesk" pitchFamily="2" charset="0"/>
            </a:endParaRPr>
          </a:p>
        </p:txBody>
      </p:sp>
      <p:grpSp>
        <p:nvGrpSpPr>
          <p:cNvPr id="14" name="Group 13">
            <a:extLst>
              <a:ext uri="{FF2B5EF4-FFF2-40B4-BE49-F238E27FC236}">
                <a16:creationId xmlns:a16="http://schemas.microsoft.com/office/drawing/2014/main" id="{5DC8BA45-4267-17AC-043B-A5B3CBB19910}"/>
              </a:ext>
            </a:extLst>
          </p:cNvPr>
          <p:cNvGrpSpPr/>
          <p:nvPr/>
        </p:nvGrpSpPr>
        <p:grpSpPr>
          <a:xfrm>
            <a:off x="1407800" y="1852522"/>
            <a:ext cx="1440000" cy="1440000"/>
            <a:chOff x="6682327" y="1689907"/>
            <a:chExt cx="1440000" cy="1440000"/>
          </a:xfrm>
        </p:grpSpPr>
        <p:pic>
          <p:nvPicPr>
            <p:cNvPr id="15" name="Google Shape;1901;p7">
              <a:extLst>
                <a:ext uri="{FF2B5EF4-FFF2-40B4-BE49-F238E27FC236}">
                  <a16:creationId xmlns:a16="http://schemas.microsoft.com/office/drawing/2014/main" id="{09E96606-8947-C4CB-A3C1-7B2C9DCA6BE2}"/>
                </a:ext>
              </a:extLst>
            </p:cNvPr>
            <p:cNvPicPr preferRelativeResize="0"/>
            <p:nvPr/>
          </p:nvPicPr>
          <p:blipFill rotWithShape="1">
            <a:blip r:embed="rId2">
              <a:alphaModFix/>
            </a:blip>
            <a:srcRect/>
            <a:stretch/>
          </p:blipFill>
          <p:spPr>
            <a:xfrm>
              <a:off x="6682327" y="1689907"/>
              <a:ext cx="1440000" cy="1440000"/>
            </a:xfrm>
            <a:prstGeom prst="rect">
              <a:avLst/>
            </a:prstGeom>
            <a:noFill/>
            <a:ln>
              <a:noFill/>
            </a:ln>
          </p:spPr>
        </p:pic>
        <p:sp>
          <p:nvSpPr>
            <p:cNvPr id="16" name="Google Shape;1913;p7">
              <a:extLst>
                <a:ext uri="{FF2B5EF4-FFF2-40B4-BE49-F238E27FC236}">
                  <a16:creationId xmlns:a16="http://schemas.microsoft.com/office/drawing/2014/main" id="{7EAA3E52-A5B6-FD39-C0CD-98A22861139E}"/>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a:t>
              </a:r>
              <a:endParaRPr sz="1400" b="1" i="0" u="none" strike="noStrike" cap="none" dirty="0">
                <a:solidFill>
                  <a:schemeClr val="tx1"/>
                </a:solidFill>
                <a:latin typeface="Space Grotesk"/>
                <a:ea typeface="Space Grotesk"/>
                <a:cs typeface="Space Grotesk"/>
                <a:sym typeface="Space Grotesk"/>
              </a:endParaRPr>
            </a:p>
          </p:txBody>
        </p:sp>
      </p:grpSp>
      <p:cxnSp>
        <p:nvCxnSpPr>
          <p:cNvPr id="20" name="Google Shape;1996;p11">
            <a:extLst>
              <a:ext uri="{FF2B5EF4-FFF2-40B4-BE49-F238E27FC236}">
                <a16:creationId xmlns:a16="http://schemas.microsoft.com/office/drawing/2014/main" id="{FF6F8D2D-68DB-8CC3-543C-BF39DFB0A3F7}"/>
              </a:ext>
            </a:extLst>
          </p:cNvPr>
          <p:cNvCxnSpPr>
            <a:cxnSpLocks/>
          </p:cNvCxnSpPr>
          <p:nvPr/>
        </p:nvCxnSpPr>
        <p:spPr>
          <a:xfrm>
            <a:off x="1258254" y="5598320"/>
            <a:ext cx="1836702" cy="0"/>
          </a:xfrm>
          <a:prstGeom prst="straightConnector1">
            <a:avLst/>
          </a:prstGeom>
          <a:noFill/>
          <a:ln w="25400" cap="flat" cmpd="sng">
            <a:solidFill>
              <a:schemeClr val="dk1"/>
            </a:solidFill>
            <a:prstDash val="solid"/>
            <a:miter lim="800000"/>
            <a:headEnd type="none" w="sm" len="sm"/>
            <a:tailEnd type="triangle" w="lg" len="lg"/>
          </a:ln>
        </p:spPr>
      </p:cxnSp>
      <p:grpSp>
        <p:nvGrpSpPr>
          <p:cNvPr id="6" name="Group 5">
            <a:extLst>
              <a:ext uri="{FF2B5EF4-FFF2-40B4-BE49-F238E27FC236}">
                <a16:creationId xmlns:a16="http://schemas.microsoft.com/office/drawing/2014/main" id="{BF5CC9CB-B288-E965-8426-102306ABC4D2}"/>
              </a:ext>
            </a:extLst>
          </p:cNvPr>
          <p:cNvGrpSpPr>
            <a:grpSpLocks noChangeAspect="1"/>
          </p:cNvGrpSpPr>
          <p:nvPr/>
        </p:nvGrpSpPr>
        <p:grpSpPr>
          <a:xfrm>
            <a:off x="1178425" y="4021697"/>
            <a:ext cx="1802142" cy="777600"/>
            <a:chOff x="2698596" y="1626722"/>
            <a:chExt cx="1800000" cy="776676"/>
          </a:xfrm>
        </p:grpSpPr>
        <p:pic>
          <p:nvPicPr>
            <p:cNvPr id="7" name="Google Shape;1922;p8">
              <a:extLst>
                <a:ext uri="{FF2B5EF4-FFF2-40B4-BE49-F238E27FC236}">
                  <a16:creationId xmlns:a16="http://schemas.microsoft.com/office/drawing/2014/main" id="{C7F8670E-8BDB-9D11-0E5E-E7A8BDB55305}"/>
                </a:ext>
              </a:extLst>
            </p:cNvPr>
            <p:cNvPicPr preferRelativeResize="0"/>
            <p:nvPr/>
          </p:nvPicPr>
          <p:blipFill rotWithShape="1">
            <a:blip r:embed="rId3">
              <a:alphaModFix/>
            </a:blip>
            <a:srcRect/>
            <a:stretch/>
          </p:blipFill>
          <p:spPr>
            <a:xfrm>
              <a:off x="2698596" y="1626722"/>
              <a:ext cx="1800000" cy="776676"/>
            </a:xfrm>
            <a:prstGeom prst="rect">
              <a:avLst/>
            </a:prstGeom>
            <a:noFill/>
            <a:ln>
              <a:noFill/>
            </a:ln>
          </p:spPr>
        </p:pic>
        <p:sp>
          <p:nvSpPr>
            <p:cNvPr id="8" name="Google Shape;1931;p8">
              <a:extLst>
                <a:ext uri="{FF2B5EF4-FFF2-40B4-BE49-F238E27FC236}">
                  <a16:creationId xmlns:a16="http://schemas.microsoft.com/office/drawing/2014/main" id="{78901BFF-C016-252D-84A1-AFB9AB8B8A52}"/>
                </a:ext>
              </a:extLst>
            </p:cNvPr>
            <p:cNvSpPr txBox="1"/>
            <p:nvPr/>
          </p:nvSpPr>
          <p:spPr>
            <a:xfrm>
              <a:off x="2766412" y="1748904"/>
              <a:ext cx="1288822" cy="52255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b="1" i="0" u="none" strike="noStrike" cap="none" dirty="0">
                  <a:solidFill>
                    <a:srgbClr val="121C29"/>
                  </a:solidFill>
                  <a:latin typeface="Space Grotesk"/>
                  <a:ea typeface="Space Grotesk"/>
                  <a:cs typeface="Space Grotesk"/>
                  <a:sym typeface="Space Grotesk"/>
                </a:rPr>
                <a:t>Message broker</a:t>
              </a:r>
              <a:endParaRPr b="1" i="0" u="none"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42181846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5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APIs &amp; Cross cutting concerns</a:t>
            </a:r>
            <a:endParaRPr/>
          </a:p>
        </p:txBody>
      </p:sp>
      <p:grpSp>
        <p:nvGrpSpPr>
          <p:cNvPr id="609" name="Google Shape;609;p50"/>
          <p:cNvGrpSpPr/>
          <p:nvPr/>
        </p:nvGrpSpPr>
        <p:grpSpPr>
          <a:xfrm>
            <a:off x="3769700" y="1463444"/>
            <a:ext cx="4712702" cy="4838970"/>
            <a:chOff x="3447077" y="1430433"/>
            <a:chExt cx="4712702" cy="4838970"/>
          </a:xfrm>
        </p:grpSpPr>
        <p:pic>
          <p:nvPicPr>
            <p:cNvPr id="610" name="Google Shape;610;p50"/>
            <p:cNvPicPr preferRelativeResize="0"/>
            <p:nvPr/>
          </p:nvPicPr>
          <p:blipFill rotWithShape="1">
            <a:blip r:embed="rId3">
              <a:alphaModFix/>
            </a:blip>
            <a:srcRect/>
            <a:stretch/>
          </p:blipFill>
          <p:spPr>
            <a:xfrm>
              <a:off x="4661264" y="3840198"/>
              <a:ext cx="1080000" cy="1080000"/>
            </a:xfrm>
            <a:prstGeom prst="rect">
              <a:avLst/>
            </a:prstGeom>
            <a:noFill/>
            <a:ln>
              <a:noFill/>
            </a:ln>
          </p:spPr>
        </p:pic>
        <p:pic>
          <p:nvPicPr>
            <p:cNvPr id="611" name="Google Shape;611;p50"/>
            <p:cNvPicPr preferRelativeResize="0"/>
            <p:nvPr/>
          </p:nvPicPr>
          <p:blipFill rotWithShape="1">
            <a:blip r:embed="rId4">
              <a:alphaModFix/>
            </a:blip>
            <a:srcRect/>
            <a:stretch/>
          </p:blipFill>
          <p:spPr>
            <a:xfrm>
              <a:off x="4664553" y="1432825"/>
              <a:ext cx="1080000" cy="1080000"/>
            </a:xfrm>
            <a:prstGeom prst="rect">
              <a:avLst/>
            </a:prstGeom>
            <a:noFill/>
            <a:ln>
              <a:noFill/>
            </a:ln>
          </p:spPr>
        </p:pic>
        <p:pic>
          <p:nvPicPr>
            <p:cNvPr id="612" name="Google Shape;612;p50"/>
            <p:cNvPicPr preferRelativeResize="0"/>
            <p:nvPr/>
          </p:nvPicPr>
          <p:blipFill rotWithShape="1">
            <a:blip r:embed="rId5">
              <a:alphaModFix/>
            </a:blip>
            <a:srcRect/>
            <a:stretch/>
          </p:blipFill>
          <p:spPr>
            <a:xfrm>
              <a:off x="3447286" y="3840198"/>
              <a:ext cx="1080000" cy="1080000"/>
            </a:xfrm>
            <a:prstGeom prst="rect">
              <a:avLst/>
            </a:prstGeom>
            <a:noFill/>
            <a:ln>
              <a:noFill/>
            </a:ln>
          </p:spPr>
        </p:pic>
        <p:pic>
          <p:nvPicPr>
            <p:cNvPr id="613" name="Google Shape;613;p50"/>
            <p:cNvPicPr preferRelativeResize="0"/>
            <p:nvPr/>
          </p:nvPicPr>
          <p:blipFill rotWithShape="1">
            <a:blip r:embed="rId6">
              <a:alphaModFix/>
            </a:blip>
            <a:srcRect/>
            <a:stretch/>
          </p:blipFill>
          <p:spPr>
            <a:xfrm>
              <a:off x="3451027" y="1432825"/>
              <a:ext cx="1080000" cy="1080000"/>
            </a:xfrm>
            <a:prstGeom prst="rect">
              <a:avLst/>
            </a:prstGeom>
            <a:noFill/>
            <a:ln>
              <a:noFill/>
            </a:ln>
          </p:spPr>
        </p:pic>
        <p:pic>
          <p:nvPicPr>
            <p:cNvPr id="614" name="Google Shape;614;p50"/>
            <p:cNvPicPr preferRelativeResize="0"/>
            <p:nvPr/>
          </p:nvPicPr>
          <p:blipFill rotWithShape="1">
            <a:blip r:embed="rId7">
              <a:alphaModFix/>
            </a:blip>
            <a:srcRect/>
            <a:stretch/>
          </p:blipFill>
          <p:spPr>
            <a:xfrm>
              <a:off x="5871905" y="1430433"/>
              <a:ext cx="1080000" cy="1080000"/>
            </a:xfrm>
            <a:prstGeom prst="rect">
              <a:avLst/>
            </a:prstGeom>
            <a:noFill/>
            <a:ln>
              <a:noFill/>
            </a:ln>
          </p:spPr>
        </p:pic>
        <p:pic>
          <p:nvPicPr>
            <p:cNvPr id="615" name="Google Shape;615;p50"/>
            <p:cNvPicPr preferRelativeResize="0"/>
            <p:nvPr/>
          </p:nvPicPr>
          <p:blipFill rotWithShape="1">
            <a:blip r:embed="rId8">
              <a:alphaModFix/>
            </a:blip>
            <a:srcRect/>
            <a:stretch/>
          </p:blipFill>
          <p:spPr>
            <a:xfrm>
              <a:off x="7079779" y="1430433"/>
              <a:ext cx="1080000" cy="1080000"/>
            </a:xfrm>
            <a:prstGeom prst="rect">
              <a:avLst/>
            </a:prstGeom>
            <a:noFill/>
            <a:ln>
              <a:noFill/>
            </a:ln>
          </p:spPr>
        </p:pic>
        <p:pic>
          <p:nvPicPr>
            <p:cNvPr id="616" name="Google Shape;616;p50"/>
            <p:cNvPicPr preferRelativeResize="0"/>
            <p:nvPr/>
          </p:nvPicPr>
          <p:blipFill rotWithShape="1">
            <a:blip r:embed="rId9">
              <a:alphaModFix/>
            </a:blip>
            <a:srcRect/>
            <a:stretch/>
          </p:blipFill>
          <p:spPr>
            <a:xfrm>
              <a:off x="3447077" y="2636511"/>
              <a:ext cx="1080000" cy="1080000"/>
            </a:xfrm>
            <a:prstGeom prst="rect">
              <a:avLst/>
            </a:prstGeom>
            <a:noFill/>
            <a:ln>
              <a:noFill/>
            </a:ln>
          </p:spPr>
        </p:pic>
        <p:pic>
          <p:nvPicPr>
            <p:cNvPr id="617" name="Google Shape;617;p50"/>
            <p:cNvPicPr preferRelativeResize="0"/>
            <p:nvPr/>
          </p:nvPicPr>
          <p:blipFill rotWithShape="1">
            <a:blip r:embed="rId10">
              <a:alphaModFix/>
            </a:blip>
            <a:srcRect/>
            <a:stretch/>
          </p:blipFill>
          <p:spPr>
            <a:xfrm>
              <a:off x="5875242" y="3822687"/>
              <a:ext cx="1080000" cy="1080000"/>
            </a:xfrm>
            <a:prstGeom prst="rect">
              <a:avLst/>
            </a:prstGeom>
            <a:noFill/>
            <a:ln>
              <a:noFill/>
            </a:ln>
          </p:spPr>
        </p:pic>
        <p:pic>
          <p:nvPicPr>
            <p:cNvPr id="618" name="Google Shape;618;p50"/>
            <p:cNvPicPr preferRelativeResize="0"/>
            <p:nvPr/>
          </p:nvPicPr>
          <p:blipFill rotWithShape="1">
            <a:blip r:embed="rId11">
              <a:alphaModFix/>
            </a:blip>
            <a:srcRect/>
            <a:stretch/>
          </p:blipFill>
          <p:spPr>
            <a:xfrm>
              <a:off x="5907449" y="2624496"/>
              <a:ext cx="1080000" cy="1080000"/>
            </a:xfrm>
            <a:prstGeom prst="rect">
              <a:avLst/>
            </a:prstGeom>
            <a:noFill/>
            <a:ln>
              <a:noFill/>
            </a:ln>
          </p:spPr>
        </p:pic>
        <p:pic>
          <p:nvPicPr>
            <p:cNvPr id="619" name="Google Shape;619;p50"/>
            <p:cNvPicPr preferRelativeResize="0"/>
            <p:nvPr/>
          </p:nvPicPr>
          <p:blipFill rotWithShape="1">
            <a:blip r:embed="rId12">
              <a:alphaModFix/>
            </a:blip>
            <a:srcRect/>
            <a:stretch/>
          </p:blipFill>
          <p:spPr>
            <a:xfrm>
              <a:off x="4664553" y="2627756"/>
              <a:ext cx="1080000" cy="1080000"/>
            </a:xfrm>
            <a:prstGeom prst="rect">
              <a:avLst/>
            </a:prstGeom>
            <a:noFill/>
            <a:ln>
              <a:noFill/>
            </a:ln>
          </p:spPr>
        </p:pic>
        <p:pic>
          <p:nvPicPr>
            <p:cNvPr id="620" name="Google Shape;620;p50"/>
            <p:cNvPicPr preferRelativeResize="0"/>
            <p:nvPr/>
          </p:nvPicPr>
          <p:blipFill rotWithShape="1">
            <a:blip r:embed="rId13">
              <a:alphaModFix/>
            </a:blip>
            <a:srcRect/>
            <a:stretch/>
          </p:blipFill>
          <p:spPr>
            <a:xfrm>
              <a:off x="3450575" y="5156415"/>
              <a:ext cx="1080000" cy="1080000"/>
            </a:xfrm>
            <a:prstGeom prst="rect">
              <a:avLst/>
            </a:prstGeom>
            <a:noFill/>
            <a:ln>
              <a:noFill/>
            </a:ln>
          </p:spPr>
        </p:pic>
        <p:pic>
          <p:nvPicPr>
            <p:cNvPr id="621" name="Google Shape;621;p50"/>
            <p:cNvPicPr preferRelativeResize="0"/>
            <p:nvPr/>
          </p:nvPicPr>
          <p:blipFill rotWithShape="1">
            <a:blip r:embed="rId14">
              <a:alphaModFix/>
            </a:blip>
            <a:srcRect/>
            <a:stretch/>
          </p:blipFill>
          <p:spPr>
            <a:xfrm>
              <a:off x="5875242" y="5189403"/>
              <a:ext cx="1080000" cy="1080000"/>
            </a:xfrm>
            <a:prstGeom prst="rect">
              <a:avLst/>
            </a:prstGeom>
            <a:noFill/>
            <a:ln>
              <a:noFill/>
            </a:ln>
          </p:spPr>
        </p:pic>
        <p:pic>
          <p:nvPicPr>
            <p:cNvPr id="622" name="Google Shape;622;p50"/>
            <p:cNvPicPr preferRelativeResize="0"/>
            <p:nvPr/>
          </p:nvPicPr>
          <p:blipFill rotWithShape="1">
            <a:blip r:embed="rId15">
              <a:alphaModFix/>
            </a:blip>
            <a:srcRect/>
            <a:stretch/>
          </p:blipFill>
          <p:spPr>
            <a:xfrm>
              <a:off x="4664553" y="5176591"/>
              <a:ext cx="1080000" cy="1080000"/>
            </a:xfrm>
            <a:prstGeom prst="rect">
              <a:avLst/>
            </a:prstGeom>
            <a:noFill/>
            <a:ln>
              <a:noFill/>
            </a:ln>
          </p:spPr>
        </p:pic>
      </p:grpSp>
      <p:grpSp>
        <p:nvGrpSpPr>
          <p:cNvPr id="623" name="Google Shape;623;p50"/>
          <p:cNvGrpSpPr/>
          <p:nvPr/>
        </p:nvGrpSpPr>
        <p:grpSpPr>
          <a:xfrm>
            <a:off x="1173667" y="2478402"/>
            <a:ext cx="1855000" cy="1890000"/>
            <a:chOff x="841522" y="2759496"/>
            <a:chExt cx="1855000" cy="1890000"/>
          </a:xfrm>
        </p:grpSpPr>
        <p:pic>
          <p:nvPicPr>
            <p:cNvPr id="624" name="Google Shape;624;p50"/>
            <p:cNvPicPr preferRelativeResize="0"/>
            <p:nvPr/>
          </p:nvPicPr>
          <p:blipFill rotWithShape="1">
            <a:blip r:embed="rId16">
              <a:alphaModFix/>
            </a:blip>
            <a:srcRect/>
            <a:stretch/>
          </p:blipFill>
          <p:spPr>
            <a:xfrm>
              <a:off x="841522" y="2759496"/>
              <a:ext cx="1855000" cy="1890000"/>
            </a:xfrm>
            <a:prstGeom prst="rect">
              <a:avLst/>
            </a:prstGeom>
            <a:noFill/>
            <a:ln>
              <a:noFill/>
            </a:ln>
          </p:spPr>
        </p:pic>
        <p:sp>
          <p:nvSpPr>
            <p:cNvPr id="625" name="Google Shape;625;p50"/>
            <p:cNvSpPr txBox="1"/>
            <p:nvPr/>
          </p:nvSpPr>
          <p:spPr>
            <a:xfrm>
              <a:off x="992249" y="329799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A</a:t>
              </a:r>
              <a:endParaRPr sz="1400" b="1" i="0" u="none" strike="noStrike" cap="none" dirty="0">
                <a:solidFill>
                  <a:schemeClr val="dk1"/>
                </a:solidFill>
                <a:latin typeface="Space Grotesk"/>
                <a:ea typeface="Space Grotesk"/>
                <a:cs typeface="Space Grotesk"/>
                <a:sym typeface="Space Grotesk"/>
              </a:endParaRPr>
            </a:p>
          </p:txBody>
        </p:sp>
      </p:grpSp>
      <p:grpSp>
        <p:nvGrpSpPr>
          <p:cNvPr id="628" name="Google Shape;628;p50"/>
          <p:cNvGrpSpPr/>
          <p:nvPr/>
        </p:nvGrpSpPr>
        <p:grpSpPr>
          <a:xfrm>
            <a:off x="3023587" y="1145304"/>
            <a:ext cx="888658" cy="5435600"/>
            <a:chOff x="2836222" y="1139589"/>
            <a:chExt cx="888658" cy="5435600"/>
          </a:xfrm>
        </p:grpSpPr>
        <p:cxnSp>
          <p:nvCxnSpPr>
            <p:cNvPr id="629" name="Google Shape;629;p50"/>
            <p:cNvCxnSpPr/>
            <p:nvPr/>
          </p:nvCxnSpPr>
          <p:spPr>
            <a:xfrm>
              <a:off x="2836222" y="3840198"/>
              <a:ext cx="450538" cy="0"/>
            </a:xfrm>
            <a:prstGeom prst="straightConnector1">
              <a:avLst/>
            </a:prstGeom>
            <a:noFill/>
            <a:ln w="25400" cap="flat" cmpd="sng">
              <a:solidFill>
                <a:srgbClr val="081D91"/>
              </a:solidFill>
              <a:prstDash val="solid"/>
              <a:round/>
              <a:headEnd type="none" w="sm" len="sm"/>
              <a:tailEnd type="none" w="sm" len="sm"/>
            </a:ln>
          </p:spPr>
        </p:cxnSp>
        <p:cxnSp>
          <p:nvCxnSpPr>
            <p:cNvPr id="630" name="Google Shape;630;p50"/>
            <p:cNvCxnSpPr/>
            <p:nvPr/>
          </p:nvCxnSpPr>
          <p:spPr>
            <a:xfrm>
              <a:off x="3281962" y="1139589"/>
              <a:ext cx="0" cy="2700609"/>
            </a:xfrm>
            <a:prstGeom prst="straightConnector1">
              <a:avLst/>
            </a:prstGeom>
            <a:noFill/>
            <a:ln w="25400" cap="flat" cmpd="sng">
              <a:solidFill>
                <a:srgbClr val="081D91"/>
              </a:solidFill>
              <a:prstDash val="solid"/>
              <a:round/>
              <a:headEnd type="none" w="sm" len="sm"/>
              <a:tailEnd type="none" w="sm" len="sm"/>
            </a:ln>
          </p:spPr>
        </p:cxnSp>
        <p:cxnSp>
          <p:nvCxnSpPr>
            <p:cNvPr id="631" name="Google Shape;631;p50"/>
            <p:cNvCxnSpPr/>
            <p:nvPr/>
          </p:nvCxnSpPr>
          <p:spPr>
            <a:xfrm>
              <a:off x="3272437" y="1144669"/>
              <a:ext cx="450538" cy="0"/>
            </a:xfrm>
            <a:prstGeom prst="straightConnector1">
              <a:avLst/>
            </a:prstGeom>
            <a:noFill/>
            <a:ln w="25400" cap="flat" cmpd="sng">
              <a:solidFill>
                <a:srgbClr val="081D91"/>
              </a:solidFill>
              <a:prstDash val="solid"/>
              <a:round/>
              <a:headEnd type="none" w="sm" len="sm"/>
              <a:tailEnd type="none" w="sm" len="sm"/>
            </a:ln>
          </p:spPr>
        </p:cxnSp>
        <p:cxnSp>
          <p:nvCxnSpPr>
            <p:cNvPr id="632" name="Google Shape;632;p50"/>
            <p:cNvCxnSpPr/>
            <p:nvPr/>
          </p:nvCxnSpPr>
          <p:spPr>
            <a:xfrm>
              <a:off x="3281962" y="3840198"/>
              <a:ext cx="0" cy="2734991"/>
            </a:xfrm>
            <a:prstGeom prst="straightConnector1">
              <a:avLst/>
            </a:prstGeom>
            <a:noFill/>
            <a:ln w="25400" cap="flat" cmpd="sng">
              <a:solidFill>
                <a:srgbClr val="081D91"/>
              </a:solidFill>
              <a:prstDash val="solid"/>
              <a:round/>
              <a:headEnd type="none" w="sm" len="sm"/>
              <a:tailEnd type="none" w="sm" len="sm"/>
            </a:ln>
          </p:spPr>
        </p:cxnSp>
        <p:cxnSp>
          <p:nvCxnSpPr>
            <p:cNvPr id="633" name="Google Shape;633;p50"/>
            <p:cNvCxnSpPr/>
            <p:nvPr/>
          </p:nvCxnSpPr>
          <p:spPr>
            <a:xfrm>
              <a:off x="3274342" y="6569474"/>
              <a:ext cx="450538" cy="0"/>
            </a:xfrm>
            <a:prstGeom prst="straightConnector1">
              <a:avLst/>
            </a:prstGeom>
            <a:noFill/>
            <a:ln w="25400" cap="flat" cmpd="sng">
              <a:solidFill>
                <a:srgbClr val="081D91"/>
              </a:solidFill>
              <a:prstDash val="solid"/>
              <a:round/>
              <a:headEnd type="none" w="sm" len="sm"/>
              <a:tailEnd type="none" w="sm" len="sm"/>
            </a:ln>
          </p:spPr>
        </p:cxnSp>
      </p:grpSp>
      <p:grpSp>
        <p:nvGrpSpPr>
          <p:cNvPr id="634" name="Google Shape;634;p50"/>
          <p:cNvGrpSpPr/>
          <p:nvPr/>
        </p:nvGrpSpPr>
        <p:grpSpPr>
          <a:xfrm rot="10800000">
            <a:off x="8290304" y="1139589"/>
            <a:ext cx="888658" cy="5435600"/>
            <a:chOff x="2836222" y="1139589"/>
            <a:chExt cx="888658" cy="5435600"/>
          </a:xfrm>
        </p:grpSpPr>
        <p:cxnSp>
          <p:nvCxnSpPr>
            <p:cNvPr id="635" name="Google Shape;635;p50"/>
            <p:cNvCxnSpPr/>
            <p:nvPr/>
          </p:nvCxnSpPr>
          <p:spPr>
            <a:xfrm>
              <a:off x="2836222" y="4727307"/>
              <a:ext cx="450538" cy="0"/>
            </a:xfrm>
            <a:prstGeom prst="straightConnector1">
              <a:avLst/>
            </a:prstGeom>
            <a:noFill/>
            <a:ln w="25400" cap="flat" cmpd="sng">
              <a:solidFill>
                <a:srgbClr val="081D91"/>
              </a:solidFill>
              <a:prstDash val="solid"/>
              <a:round/>
              <a:headEnd type="none" w="sm" len="sm"/>
              <a:tailEnd type="none" w="sm" len="sm"/>
            </a:ln>
          </p:spPr>
        </p:cxnSp>
        <p:cxnSp>
          <p:nvCxnSpPr>
            <p:cNvPr id="636" name="Google Shape;636;p50"/>
            <p:cNvCxnSpPr/>
            <p:nvPr/>
          </p:nvCxnSpPr>
          <p:spPr>
            <a:xfrm>
              <a:off x="3281962" y="1139589"/>
              <a:ext cx="0" cy="2700609"/>
            </a:xfrm>
            <a:prstGeom prst="straightConnector1">
              <a:avLst/>
            </a:prstGeom>
            <a:noFill/>
            <a:ln w="25400" cap="flat" cmpd="sng">
              <a:solidFill>
                <a:srgbClr val="081D91"/>
              </a:solidFill>
              <a:prstDash val="solid"/>
              <a:round/>
              <a:headEnd type="none" w="sm" len="sm"/>
              <a:tailEnd type="none" w="sm" len="sm"/>
            </a:ln>
          </p:spPr>
        </p:cxnSp>
        <p:cxnSp>
          <p:nvCxnSpPr>
            <p:cNvPr id="637" name="Google Shape;637;p50"/>
            <p:cNvCxnSpPr/>
            <p:nvPr/>
          </p:nvCxnSpPr>
          <p:spPr>
            <a:xfrm>
              <a:off x="3272437" y="1144669"/>
              <a:ext cx="450538" cy="0"/>
            </a:xfrm>
            <a:prstGeom prst="straightConnector1">
              <a:avLst/>
            </a:prstGeom>
            <a:noFill/>
            <a:ln w="25400" cap="flat" cmpd="sng">
              <a:solidFill>
                <a:srgbClr val="081D91"/>
              </a:solidFill>
              <a:prstDash val="solid"/>
              <a:round/>
              <a:headEnd type="none" w="sm" len="sm"/>
              <a:tailEnd type="none" w="sm" len="sm"/>
            </a:ln>
          </p:spPr>
        </p:cxnSp>
        <p:cxnSp>
          <p:nvCxnSpPr>
            <p:cNvPr id="638" name="Google Shape;638;p50"/>
            <p:cNvCxnSpPr/>
            <p:nvPr/>
          </p:nvCxnSpPr>
          <p:spPr>
            <a:xfrm>
              <a:off x="3281962" y="3840198"/>
              <a:ext cx="0" cy="2734991"/>
            </a:xfrm>
            <a:prstGeom prst="straightConnector1">
              <a:avLst/>
            </a:prstGeom>
            <a:noFill/>
            <a:ln w="25400" cap="flat" cmpd="sng">
              <a:solidFill>
                <a:srgbClr val="081D91"/>
              </a:solidFill>
              <a:prstDash val="solid"/>
              <a:round/>
              <a:headEnd type="none" w="sm" len="sm"/>
              <a:tailEnd type="none" w="sm" len="sm"/>
            </a:ln>
          </p:spPr>
        </p:cxnSp>
        <p:cxnSp>
          <p:nvCxnSpPr>
            <p:cNvPr id="639" name="Google Shape;639;p50"/>
            <p:cNvCxnSpPr/>
            <p:nvPr/>
          </p:nvCxnSpPr>
          <p:spPr>
            <a:xfrm>
              <a:off x="3274342" y="6569474"/>
              <a:ext cx="450538" cy="0"/>
            </a:xfrm>
            <a:prstGeom prst="straightConnector1">
              <a:avLst/>
            </a:prstGeom>
            <a:noFill/>
            <a:ln w="25400" cap="flat" cmpd="sng">
              <a:solidFill>
                <a:srgbClr val="081D91"/>
              </a:solidFill>
              <a:prstDash val="solid"/>
              <a:round/>
              <a:headEnd type="none" w="sm" len="sm"/>
              <a:tailEnd type="none" w="sm" len="sm"/>
            </a:ln>
          </p:spPr>
        </p:cxnSp>
      </p:grpSp>
      <p:cxnSp>
        <p:nvCxnSpPr>
          <p:cNvPr id="640" name="Google Shape;640;p50"/>
          <p:cNvCxnSpPr/>
          <p:nvPr/>
        </p:nvCxnSpPr>
        <p:spPr>
          <a:xfrm rot="10800000">
            <a:off x="8740842" y="5043734"/>
            <a:ext cx="450538" cy="0"/>
          </a:xfrm>
          <a:prstGeom prst="straightConnector1">
            <a:avLst/>
          </a:prstGeom>
          <a:noFill/>
          <a:ln w="25400" cap="flat" cmpd="sng">
            <a:solidFill>
              <a:srgbClr val="081D91"/>
            </a:solidFill>
            <a:prstDash val="solid"/>
            <a:round/>
            <a:headEnd type="none" w="sm" len="sm"/>
            <a:tailEnd type="none" w="sm" len="sm"/>
          </a:ln>
        </p:spPr>
      </p:cxnSp>
      <p:grpSp>
        <p:nvGrpSpPr>
          <p:cNvPr id="2" name="Google Shape;1831;p5">
            <a:extLst>
              <a:ext uri="{FF2B5EF4-FFF2-40B4-BE49-F238E27FC236}">
                <a16:creationId xmlns:a16="http://schemas.microsoft.com/office/drawing/2014/main" id="{7812C9E5-5118-387C-67EC-C9E23E1162F1}"/>
              </a:ext>
            </a:extLst>
          </p:cNvPr>
          <p:cNvGrpSpPr/>
          <p:nvPr/>
        </p:nvGrpSpPr>
        <p:grpSpPr>
          <a:xfrm>
            <a:off x="9167382" y="1627360"/>
            <a:ext cx="1855000" cy="1890000"/>
            <a:chOff x="1008840" y="1539000"/>
            <a:chExt cx="1855000" cy="1890000"/>
          </a:xfrm>
        </p:grpSpPr>
        <p:pic>
          <p:nvPicPr>
            <p:cNvPr id="3" name="Google Shape;1832;p5">
              <a:extLst>
                <a:ext uri="{FF2B5EF4-FFF2-40B4-BE49-F238E27FC236}">
                  <a16:creationId xmlns:a16="http://schemas.microsoft.com/office/drawing/2014/main" id="{0946E879-8020-9753-0BC0-FD9A6BC7F3DE}"/>
                </a:ext>
              </a:extLst>
            </p:cNvPr>
            <p:cNvPicPr preferRelativeResize="0"/>
            <p:nvPr/>
          </p:nvPicPr>
          <p:blipFill rotWithShape="1">
            <a:blip r:embed="rId17">
              <a:alphaModFix/>
            </a:blip>
            <a:srcRect/>
            <a:stretch/>
          </p:blipFill>
          <p:spPr>
            <a:xfrm>
              <a:off x="1008840" y="1539000"/>
              <a:ext cx="1855000" cy="1890000"/>
            </a:xfrm>
            <a:prstGeom prst="rect">
              <a:avLst/>
            </a:prstGeom>
            <a:noFill/>
            <a:ln>
              <a:noFill/>
            </a:ln>
          </p:spPr>
        </p:pic>
        <p:sp>
          <p:nvSpPr>
            <p:cNvPr id="4" name="Google Shape;1833;p5">
              <a:extLst>
                <a:ext uri="{FF2B5EF4-FFF2-40B4-BE49-F238E27FC236}">
                  <a16:creationId xmlns:a16="http://schemas.microsoft.com/office/drawing/2014/main" id="{43DDAC6E-0FDF-7451-DF73-2809C3BA892E}"/>
                </a:ext>
              </a:extLst>
            </p:cNvPr>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B</a:t>
              </a:r>
              <a:endParaRPr sz="1400" b="1" i="0" u="none" strike="noStrike" cap="none" dirty="0">
                <a:solidFill>
                  <a:schemeClr val="lt1"/>
                </a:solidFill>
                <a:latin typeface="Space Grotesk"/>
                <a:ea typeface="Space Grotesk"/>
                <a:cs typeface="Space Grotesk"/>
                <a:sym typeface="Space Grotesk"/>
              </a:endParaRPr>
            </a:p>
          </p:txBody>
        </p:sp>
      </p:grpSp>
      <p:grpSp>
        <p:nvGrpSpPr>
          <p:cNvPr id="5" name="Google Shape;1849;p5">
            <a:extLst>
              <a:ext uri="{FF2B5EF4-FFF2-40B4-BE49-F238E27FC236}">
                <a16:creationId xmlns:a16="http://schemas.microsoft.com/office/drawing/2014/main" id="{6C3C574B-596F-DA8B-D693-8D17AE85BB4A}"/>
              </a:ext>
            </a:extLst>
          </p:cNvPr>
          <p:cNvGrpSpPr/>
          <p:nvPr/>
        </p:nvGrpSpPr>
        <p:grpSpPr>
          <a:xfrm>
            <a:off x="9167382" y="3654312"/>
            <a:ext cx="1855001" cy="1890000"/>
            <a:chOff x="7003719" y="1539000"/>
            <a:chExt cx="1855001" cy="1890000"/>
          </a:xfrm>
        </p:grpSpPr>
        <p:pic>
          <p:nvPicPr>
            <p:cNvPr id="6" name="Google Shape;1850;p5">
              <a:extLst>
                <a:ext uri="{FF2B5EF4-FFF2-40B4-BE49-F238E27FC236}">
                  <a16:creationId xmlns:a16="http://schemas.microsoft.com/office/drawing/2014/main" id="{9CBE776D-A3E1-3D92-CD3B-AC3CB9CBEAAB}"/>
                </a:ext>
              </a:extLst>
            </p:cNvPr>
            <p:cNvPicPr preferRelativeResize="0"/>
            <p:nvPr/>
          </p:nvPicPr>
          <p:blipFill rotWithShape="1">
            <a:blip r:embed="rId18">
              <a:alphaModFix/>
            </a:blip>
            <a:srcRect/>
            <a:stretch/>
          </p:blipFill>
          <p:spPr>
            <a:xfrm>
              <a:off x="7003719" y="1539000"/>
              <a:ext cx="1855001" cy="1890000"/>
            </a:xfrm>
            <a:prstGeom prst="rect">
              <a:avLst/>
            </a:prstGeom>
            <a:noFill/>
            <a:ln>
              <a:noFill/>
            </a:ln>
          </p:spPr>
        </p:pic>
        <p:sp>
          <p:nvSpPr>
            <p:cNvPr id="7" name="Google Shape;1851;p5">
              <a:extLst>
                <a:ext uri="{FF2B5EF4-FFF2-40B4-BE49-F238E27FC236}">
                  <a16:creationId xmlns:a16="http://schemas.microsoft.com/office/drawing/2014/main" id="{BAEF9885-3E45-CEE2-9863-D14E29797BB8}"/>
                </a:ext>
              </a:extLst>
            </p:cNvPr>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C</a:t>
              </a:r>
              <a:endParaRPr sz="1400" b="1" i="0" u="none" strike="noStrike" cap="none" dirty="0">
                <a:solidFill>
                  <a:schemeClr val="dk1"/>
                </a:solidFill>
                <a:latin typeface="Space Grotesk"/>
                <a:ea typeface="Space Grotesk"/>
                <a:cs typeface="Space Grotesk"/>
                <a:sym typeface="Space Grotesk"/>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5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Service Invocation API</a:t>
            </a:r>
            <a:endParaRPr dirty="0"/>
          </a:p>
        </p:txBody>
      </p:sp>
      <p:sp>
        <p:nvSpPr>
          <p:cNvPr id="648" name="Google Shape;648;p51">
            <a:hlinkClick r:id="rId3"/>
          </p:cNvPr>
          <p:cNvSpPr txBox="1"/>
          <p:nvPr/>
        </p:nvSpPr>
        <p:spPr>
          <a:xfrm>
            <a:off x="1250261" y="5995452"/>
            <a:ext cx="9691475"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https://docs.dapr.io/developing-applications/building-blocks/service-invocation/</a:t>
            </a:r>
            <a:endParaRPr sz="1800" b="0" i="0" u="none" strike="noStrike" cap="none">
              <a:solidFill>
                <a:schemeClr val="lt1"/>
              </a:solidFill>
              <a:latin typeface="Space Grotesk"/>
              <a:ea typeface="Space Grotesk"/>
              <a:cs typeface="Space Grotesk"/>
              <a:sym typeface="Space Grotesk"/>
            </a:endParaRPr>
          </a:p>
        </p:txBody>
      </p:sp>
      <p:pic>
        <p:nvPicPr>
          <p:cNvPr id="649" name="Google Shape;649;p51"/>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oogle Shape;659;p52">
            <a:extLst>
              <a:ext uri="{FF2B5EF4-FFF2-40B4-BE49-F238E27FC236}">
                <a16:creationId xmlns:a16="http://schemas.microsoft.com/office/drawing/2014/main" id="{CC55D88E-361C-B3E6-32FA-7A58D2FE4144}"/>
              </a:ext>
            </a:extLst>
          </p:cNvPr>
          <p:cNvPicPr preferRelativeResize="0"/>
          <p:nvPr/>
        </p:nvPicPr>
        <p:blipFill rotWithShape="1">
          <a:blip r:embed="rId2">
            <a:alphaModFix/>
          </a:blip>
          <a:srcRect/>
          <a:stretch/>
        </p:blipFill>
        <p:spPr>
          <a:xfrm>
            <a:off x="2214492" y="2061886"/>
            <a:ext cx="1080000" cy="1080000"/>
          </a:xfrm>
          <a:prstGeom prst="rect">
            <a:avLst/>
          </a:prstGeom>
          <a:noFill/>
          <a:ln>
            <a:noFill/>
          </a:ln>
        </p:spPr>
      </p:pic>
      <p:sp>
        <p:nvSpPr>
          <p:cNvPr id="8" name="Title 7">
            <a:extLst>
              <a:ext uri="{FF2B5EF4-FFF2-40B4-BE49-F238E27FC236}">
                <a16:creationId xmlns:a16="http://schemas.microsoft.com/office/drawing/2014/main" id="{4F601768-6992-743D-8457-D6E62C502062}"/>
              </a:ext>
            </a:extLst>
          </p:cNvPr>
          <p:cNvSpPr>
            <a:spLocks noGrp="1"/>
          </p:cNvSpPr>
          <p:nvPr>
            <p:ph type="title"/>
          </p:nvPr>
        </p:nvSpPr>
        <p:spPr>
          <a:xfrm>
            <a:off x="196754" y="214127"/>
            <a:ext cx="11820099" cy="924588"/>
          </a:xfrm>
        </p:spPr>
        <p:txBody>
          <a:bodyPr/>
          <a:lstStyle/>
          <a:p>
            <a:r>
              <a:rPr lang="en-US" dirty="0"/>
              <a:t>Service Invocation</a:t>
            </a:r>
            <a:endParaRPr lang="en-NL" dirty="0"/>
          </a:p>
        </p:txBody>
      </p:sp>
      <p:sp>
        <p:nvSpPr>
          <p:cNvPr id="9" name="TextBox 8">
            <a:extLst>
              <a:ext uri="{FF2B5EF4-FFF2-40B4-BE49-F238E27FC236}">
                <a16:creationId xmlns:a16="http://schemas.microsoft.com/office/drawing/2014/main" id="{B5DE9F2E-A644-F402-78D5-D79341B9D5C9}"/>
              </a:ext>
            </a:extLst>
          </p:cNvPr>
          <p:cNvSpPr txBox="1"/>
          <p:nvPr/>
        </p:nvSpPr>
        <p:spPr>
          <a:xfrm>
            <a:off x="5617281" y="2321695"/>
            <a:ext cx="6032421" cy="2544864"/>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Service discovery via name resolution components</a:t>
            </a:r>
          </a:p>
          <a:p>
            <a:pPr>
              <a:lnSpc>
                <a:spcPct val="150000"/>
              </a:lnSpc>
            </a:pPr>
            <a:r>
              <a:rPr lang="en-US" sz="1800" dirty="0">
                <a:latin typeface="Space Grotesk" pitchFamily="2" charset="0"/>
                <a:cs typeface="Space Grotesk" pitchFamily="2" charset="0"/>
              </a:rPr>
              <a:t>- Invoke HTTP and </a:t>
            </a:r>
            <a:r>
              <a:rPr lang="en-US" sz="1800" dirty="0" err="1">
                <a:latin typeface="Space Grotesk" pitchFamily="2" charset="0"/>
                <a:cs typeface="Space Grotesk" pitchFamily="2" charset="0"/>
              </a:rPr>
              <a:t>gRPC</a:t>
            </a:r>
            <a:r>
              <a:rPr lang="en-US" sz="1800" dirty="0">
                <a:latin typeface="Space Grotesk" pitchFamily="2" charset="0"/>
                <a:cs typeface="Space Grotesk" pitchFamily="2" charset="0"/>
              </a:rPr>
              <a:t> services consistently </a:t>
            </a:r>
          </a:p>
          <a:p>
            <a:pPr>
              <a:lnSpc>
                <a:spcPct val="150000"/>
              </a:lnSpc>
            </a:pPr>
            <a:r>
              <a:rPr lang="en-US" sz="1800" dirty="0">
                <a:latin typeface="Space Grotesk" pitchFamily="2" charset="0"/>
                <a:cs typeface="Space Grotesk" pitchFamily="2" charset="0"/>
              </a:rPr>
              <a:t>- Configurable resiliency policies</a:t>
            </a:r>
          </a:p>
          <a:p>
            <a:pPr>
              <a:lnSpc>
                <a:spcPct val="150000"/>
              </a:lnSpc>
            </a:pPr>
            <a:r>
              <a:rPr lang="en-US" sz="1800" dirty="0">
                <a:latin typeface="Space Grotesk" pitchFamily="2" charset="0"/>
                <a:cs typeface="Space Grotesk" pitchFamily="2" charset="0"/>
              </a:rPr>
              <a:t>- Built-in distributed tracing &amp; metrics</a:t>
            </a:r>
          </a:p>
          <a:p>
            <a:pPr>
              <a:lnSpc>
                <a:spcPct val="150000"/>
              </a:lnSpc>
            </a:pPr>
            <a:r>
              <a:rPr lang="en-US" sz="1800" dirty="0">
                <a:latin typeface="Space Grotesk" pitchFamily="2" charset="0"/>
                <a:cs typeface="Space Grotesk" pitchFamily="2" charset="0"/>
              </a:rPr>
              <a:t>- Access control policies &amp; </a:t>
            </a:r>
            <a:r>
              <a:rPr lang="en-US" sz="1800" dirty="0" err="1">
                <a:latin typeface="Space Grotesk" pitchFamily="2" charset="0"/>
                <a:cs typeface="Space Grotesk" pitchFamily="2" charset="0"/>
              </a:rPr>
              <a:t>mTLS</a:t>
            </a:r>
            <a:endParaRPr lang="en-US" sz="1800" dirty="0">
              <a:latin typeface="Space Grotesk" pitchFamily="2" charset="0"/>
              <a:cs typeface="Space Grotesk" pitchFamily="2" charset="0"/>
            </a:endParaRPr>
          </a:p>
          <a:p>
            <a:pPr>
              <a:lnSpc>
                <a:spcPct val="150000"/>
              </a:lnSpc>
            </a:pPr>
            <a:r>
              <a:rPr lang="en-US" sz="1800" dirty="0">
                <a:latin typeface="Space Grotesk" pitchFamily="2" charset="0"/>
                <a:cs typeface="Space Grotesk" pitchFamily="2" charset="0"/>
              </a:rPr>
              <a:t>- Chain pluggable middleware components</a:t>
            </a:r>
          </a:p>
        </p:txBody>
      </p:sp>
      <p:sp>
        <p:nvSpPr>
          <p:cNvPr id="10" name="TextBox 9">
            <a:extLst>
              <a:ext uri="{FF2B5EF4-FFF2-40B4-BE49-F238E27FC236}">
                <a16:creationId xmlns:a16="http://schemas.microsoft.com/office/drawing/2014/main" id="{3780C57F-360D-12E7-F9B0-736120CDB835}"/>
              </a:ext>
            </a:extLst>
          </p:cNvPr>
          <p:cNvSpPr txBox="1"/>
          <p:nvPr/>
        </p:nvSpPr>
        <p:spPr>
          <a:xfrm>
            <a:off x="340446" y="3434244"/>
            <a:ext cx="4828092"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service invocation API allows synchronous communication between services.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24220585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5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a:t>
            </a:r>
            <a:endParaRPr dirty="0"/>
          </a:p>
        </p:txBody>
      </p:sp>
      <p:pic>
        <p:nvPicPr>
          <p:cNvPr id="655" name="Google Shape;655;p52"/>
          <p:cNvPicPr preferRelativeResize="0"/>
          <p:nvPr/>
        </p:nvPicPr>
        <p:blipFill rotWithShape="1">
          <a:blip r:embed="rId3">
            <a:alphaModFix/>
          </a:blip>
          <a:srcRect/>
          <a:stretch/>
        </p:blipFill>
        <p:spPr>
          <a:xfrm>
            <a:off x="791075" y="2805959"/>
            <a:ext cx="2160000" cy="2160000"/>
          </a:xfrm>
          <a:prstGeom prst="rect">
            <a:avLst/>
          </a:prstGeom>
          <a:noFill/>
          <a:ln>
            <a:noFill/>
          </a:ln>
        </p:spPr>
      </p:pic>
      <p:pic>
        <p:nvPicPr>
          <p:cNvPr id="656" name="Google Shape;656;p52"/>
          <p:cNvPicPr preferRelativeResize="0"/>
          <p:nvPr/>
        </p:nvPicPr>
        <p:blipFill rotWithShape="1">
          <a:blip r:embed="rId4">
            <a:alphaModFix/>
          </a:blip>
          <a:srcRect/>
          <a:stretch/>
        </p:blipFill>
        <p:spPr>
          <a:xfrm>
            <a:off x="9261430" y="2805959"/>
            <a:ext cx="2160000" cy="2160000"/>
          </a:xfrm>
          <a:prstGeom prst="rect">
            <a:avLst/>
          </a:prstGeom>
          <a:noFill/>
          <a:ln>
            <a:noFill/>
          </a:ln>
        </p:spPr>
      </p:pic>
      <p:sp>
        <p:nvSpPr>
          <p:cNvPr id="657" name="Google Shape;657;p52"/>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Customer</a:t>
            </a:r>
            <a:endParaRPr sz="2400" b="1" i="0" u="none" strike="noStrike" cap="none">
              <a:solidFill>
                <a:schemeClr val="lt1"/>
              </a:solidFill>
              <a:latin typeface="Space Grotesk"/>
              <a:ea typeface="Space Grotesk"/>
              <a:cs typeface="Space Grotesk"/>
              <a:sym typeface="Space Grotesk"/>
            </a:endParaRPr>
          </a:p>
        </p:txBody>
      </p:sp>
      <p:sp>
        <p:nvSpPr>
          <p:cNvPr id="658" name="Google Shape;658;p52"/>
          <p:cNvSpPr txBox="1"/>
          <p:nvPr/>
        </p:nvSpPr>
        <p:spPr>
          <a:xfrm>
            <a:off x="9462529" y="365722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Checkout</a:t>
            </a:r>
            <a:endParaRPr sz="2400" b="1" i="0" u="none" strike="noStrike" cap="none">
              <a:solidFill>
                <a:schemeClr val="lt1"/>
              </a:solidFill>
              <a:latin typeface="Space Grotesk"/>
              <a:ea typeface="Space Grotesk"/>
              <a:cs typeface="Space Grotesk"/>
              <a:sym typeface="Space Grotesk"/>
            </a:endParaRPr>
          </a:p>
        </p:txBody>
      </p:sp>
      <p:pic>
        <p:nvPicPr>
          <p:cNvPr id="659" name="Google Shape;659;p52"/>
          <p:cNvPicPr preferRelativeResize="0"/>
          <p:nvPr/>
        </p:nvPicPr>
        <p:blipFill rotWithShape="1">
          <a:blip r:embed="rId5">
            <a:alphaModFix/>
          </a:blip>
          <a:srcRect/>
          <a:stretch/>
        </p:blipFill>
        <p:spPr>
          <a:xfrm>
            <a:off x="10868615" y="137295"/>
            <a:ext cx="1080000" cy="1080000"/>
          </a:xfrm>
          <a:prstGeom prst="rect">
            <a:avLst/>
          </a:prstGeom>
          <a:noFill/>
          <a:ln>
            <a:noFill/>
          </a:ln>
        </p:spPr>
      </p:pic>
      <p:sp>
        <p:nvSpPr>
          <p:cNvPr id="660" name="Google Shape;660;p52"/>
          <p:cNvSpPr txBox="1"/>
          <p:nvPr/>
        </p:nvSpPr>
        <p:spPr>
          <a:xfrm>
            <a:off x="619725" y="5285409"/>
            <a:ext cx="674325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checkout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
        <p:nvSpPr>
          <p:cNvPr id="661" name="Google Shape;661;p52"/>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a:solidFill>
                  <a:schemeClr val="accent2"/>
                </a:solidFill>
                <a:latin typeface="Space Grotesk" pitchFamily="2" charset="0"/>
                <a:cs typeface="Space Grotesk" pitchFamily="2" charset="0"/>
                <a:sym typeface="Arial"/>
              </a:rPr>
              <a:t>POST</a:t>
            </a:r>
            <a:br>
              <a:rPr lang="en-US" sz="1600" b="0" i="0" u="none" strike="noStrike" cap="none">
                <a:solidFill>
                  <a:schemeClr val="dk1"/>
                </a:solidFill>
                <a:latin typeface="Space Grotesk" pitchFamily="2" charset="0"/>
                <a:cs typeface="Space Grotesk" pitchFamily="2" charset="0"/>
                <a:sym typeface="Arial"/>
              </a:rPr>
            </a:br>
            <a:r>
              <a:rPr lang="en-US" sz="1600" b="0" i="0" u="none" strike="noStrike" cap="none">
                <a:solidFill>
                  <a:schemeClr val="dk1"/>
                </a:solidFill>
                <a:latin typeface="Space Grotesk" pitchFamily="2" charset="0"/>
                <a:cs typeface="Space Grotesk" pitchFamily="2" charset="0"/>
                <a:sym typeface="Arial"/>
              </a:rPr>
              <a:t>http://localhost:5100/</a:t>
            </a:r>
            <a:r>
              <a:rPr lang="en-US" sz="1600" b="0" i="0" u="none" strike="noStrike" cap="none">
                <a:solidFill>
                  <a:schemeClr val="accent3"/>
                </a:solidFill>
                <a:latin typeface="Space Grotesk" pitchFamily="2" charset="0"/>
                <a:cs typeface="Space Grotesk" pitchFamily="2" charset="0"/>
                <a:sym typeface="Arial"/>
              </a:rPr>
              <a:t>order</a:t>
            </a:r>
            <a:endParaRPr sz="1600" b="0" i="0" u="none" strike="noStrike" cap="none">
              <a:solidFill>
                <a:schemeClr val="accent3"/>
              </a:solidFill>
              <a:latin typeface="Space Grotesk" pitchFamily="2" charset="0"/>
              <a:cs typeface="Space Grotesk" pitchFamily="2"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6" name="Google Shape;666;p5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a:t>
            </a:r>
            <a:endParaRPr dirty="0"/>
          </a:p>
        </p:txBody>
      </p:sp>
      <p:sp>
        <p:nvSpPr>
          <p:cNvPr id="667" name="Google Shape;667;p53"/>
          <p:cNvSpPr txBox="1"/>
          <p:nvPr/>
        </p:nvSpPr>
        <p:spPr>
          <a:xfrm>
            <a:off x="619725" y="5285409"/>
            <a:ext cx="674325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checkout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
        <p:nvSpPr>
          <p:cNvPr id="668" name="Google Shape;668;p53"/>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669" name="Google Shape;669;p53"/>
          <p:cNvGrpSpPr/>
          <p:nvPr/>
        </p:nvGrpSpPr>
        <p:grpSpPr>
          <a:xfrm>
            <a:off x="791075" y="1682342"/>
            <a:ext cx="10630355" cy="3283617"/>
            <a:chOff x="791075" y="1019062"/>
            <a:chExt cx="10630355" cy="3283617"/>
          </a:xfrm>
        </p:grpSpPr>
        <p:pic>
          <p:nvPicPr>
            <p:cNvPr id="670" name="Google Shape;670;p53"/>
            <p:cNvPicPr preferRelativeResize="0"/>
            <p:nvPr/>
          </p:nvPicPr>
          <p:blipFill rotWithShape="1">
            <a:blip r:embed="rId3">
              <a:alphaModFix/>
            </a:blip>
            <a:srcRect/>
            <a:stretch/>
          </p:blipFill>
          <p:spPr>
            <a:xfrm>
              <a:off x="791075" y="2142679"/>
              <a:ext cx="2160000" cy="2160000"/>
            </a:xfrm>
            <a:prstGeom prst="rect">
              <a:avLst/>
            </a:prstGeom>
            <a:noFill/>
            <a:ln>
              <a:noFill/>
            </a:ln>
          </p:spPr>
        </p:pic>
        <p:pic>
          <p:nvPicPr>
            <p:cNvPr id="671" name="Google Shape;671;p53"/>
            <p:cNvPicPr preferRelativeResize="0"/>
            <p:nvPr/>
          </p:nvPicPr>
          <p:blipFill rotWithShape="1">
            <a:blip r:embed="rId4">
              <a:alphaModFix/>
            </a:blip>
            <a:srcRect/>
            <a:stretch/>
          </p:blipFill>
          <p:spPr>
            <a:xfrm>
              <a:off x="9261430" y="2142679"/>
              <a:ext cx="2160000" cy="2160000"/>
            </a:xfrm>
            <a:prstGeom prst="rect">
              <a:avLst/>
            </a:prstGeom>
            <a:noFill/>
            <a:ln>
              <a:noFill/>
            </a:ln>
          </p:spPr>
        </p:pic>
        <p:pic>
          <p:nvPicPr>
            <p:cNvPr id="672" name="Google Shape;672;p53"/>
            <p:cNvPicPr preferRelativeResize="0"/>
            <p:nvPr/>
          </p:nvPicPr>
          <p:blipFill rotWithShape="1">
            <a:blip r:embed="rId5">
              <a:alphaModFix/>
            </a:blip>
            <a:srcRect/>
            <a:stretch/>
          </p:blipFill>
          <p:spPr>
            <a:xfrm>
              <a:off x="3615700" y="2682679"/>
              <a:ext cx="1080000" cy="1080000"/>
            </a:xfrm>
            <a:prstGeom prst="rect">
              <a:avLst/>
            </a:prstGeom>
            <a:noFill/>
            <a:ln>
              <a:noFill/>
            </a:ln>
          </p:spPr>
        </p:pic>
        <p:pic>
          <p:nvPicPr>
            <p:cNvPr id="673" name="Google Shape;673;p53"/>
            <p:cNvPicPr preferRelativeResize="0"/>
            <p:nvPr/>
          </p:nvPicPr>
          <p:blipFill rotWithShape="1">
            <a:blip r:embed="rId5">
              <a:alphaModFix/>
            </a:blip>
            <a:srcRect/>
            <a:stretch/>
          </p:blipFill>
          <p:spPr>
            <a:xfrm>
              <a:off x="7516805" y="2682679"/>
              <a:ext cx="1080000" cy="1080000"/>
            </a:xfrm>
            <a:prstGeom prst="rect">
              <a:avLst/>
            </a:prstGeom>
            <a:noFill/>
            <a:ln>
              <a:noFill/>
            </a:ln>
          </p:spPr>
        </p:pic>
        <p:cxnSp>
          <p:nvCxnSpPr>
            <p:cNvPr id="674" name="Google Shape;674;p53"/>
            <p:cNvCxnSpPr/>
            <p:nvPr/>
          </p:nvCxnSpPr>
          <p:spPr>
            <a:xfrm>
              <a:off x="2842772" y="3071672"/>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5" name="Google Shape;675;p53"/>
            <p:cNvCxnSpPr/>
            <p:nvPr/>
          </p:nvCxnSpPr>
          <p:spPr>
            <a:xfrm>
              <a:off x="8576333" y="3071672"/>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6" name="Google Shape;676;p53"/>
            <p:cNvCxnSpPr/>
            <p:nvPr/>
          </p:nvCxnSpPr>
          <p:spPr>
            <a:xfrm>
              <a:off x="4709348" y="3071672"/>
              <a:ext cx="2807457" cy="0"/>
            </a:xfrm>
            <a:prstGeom prst="straightConnector1">
              <a:avLst/>
            </a:prstGeom>
            <a:noFill/>
            <a:ln w="25400" cap="flat" cmpd="sng">
              <a:solidFill>
                <a:schemeClr val="dk1"/>
              </a:solidFill>
              <a:prstDash val="solid"/>
              <a:miter lim="800000"/>
              <a:headEnd type="none" w="sm" len="sm"/>
              <a:tailEnd type="triangle" w="lg" len="lg"/>
            </a:ln>
          </p:spPr>
        </p:cxnSp>
        <p:cxnSp>
          <p:nvCxnSpPr>
            <p:cNvPr id="677" name="Google Shape;677;p53"/>
            <p:cNvCxnSpPr/>
            <p:nvPr/>
          </p:nvCxnSpPr>
          <p:spPr>
            <a:xfrm rot="10800000">
              <a:off x="2829124" y="336396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8" name="Google Shape;678;p53"/>
            <p:cNvCxnSpPr/>
            <p:nvPr/>
          </p:nvCxnSpPr>
          <p:spPr>
            <a:xfrm rot="10800000">
              <a:off x="8562685" y="336396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9" name="Google Shape;679;p53"/>
            <p:cNvCxnSpPr/>
            <p:nvPr/>
          </p:nvCxnSpPr>
          <p:spPr>
            <a:xfrm rot="10800000">
              <a:off x="4695700" y="3363961"/>
              <a:ext cx="2821105" cy="0"/>
            </a:xfrm>
            <a:prstGeom prst="straightConnector1">
              <a:avLst/>
            </a:prstGeom>
            <a:noFill/>
            <a:ln w="25400" cap="flat" cmpd="sng">
              <a:solidFill>
                <a:schemeClr val="dk1"/>
              </a:solidFill>
              <a:prstDash val="solid"/>
              <a:miter lim="800000"/>
              <a:headEnd type="none" w="sm" len="sm"/>
              <a:tailEnd type="triangle" w="lg" len="lg"/>
            </a:ln>
          </p:spPr>
        </p:cxnSp>
        <p:cxnSp>
          <p:nvCxnSpPr>
            <p:cNvPr id="680" name="Google Shape;680;p53"/>
            <p:cNvCxnSpPr/>
            <p:nvPr/>
          </p:nvCxnSpPr>
          <p:spPr>
            <a:xfrm rot="10800000">
              <a:off x="4151889" y="2129735"/>
              <a:ext cx="0" cy="511483"/>
            </a:xfrm>
            <a:prstGeom prst="straightConnector1">
              <a:avLst/>
            </a:prstGeom>
            <a:noFill/>
            <a:ln w="25400" cap="flat" cmpd="sng">
              <a:solidFill>
                <a:schemeClr val="dk1"/>
              </a:solidFill>
              <a:prstDash val="solid"/>
              <a:miter lim="800000"/>
              <a:headEnd type="none" w="sm" len="sm"/>
              <a:tailEnd type="triangle" w="lg" len="lg"/>
            </a:ln>
          </p:spPr>
        </p:cxnSp>
        <p:sp>
          <p:nvSpPr>
            <p:cNvPr id="681" name="Google Shape;681;p53"/>
            <p:cNvSpPr txBox="1"/>
            <p:nvPr/>
          </p:nvSpPr>
          <p:spPr>
            <a:xfrm>
              <a:off x="969264" y="301689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Customer</a:t>
              </a:r>
              <a:endParaRPr sz="2400" b="1" i="0" u="none" strike="noStrike" cap="none" dirty="0">
                <a:solidFill>
                  <a:schemeClr val="lt1"/>
                </a:solidFill>
                <a:latin typeface="Space Grotesk"/>
                <a:ea typeface="Space Grotesk"/>
                <a:cs typeface="Space Grotesk"/>
                <a:sym typeface="Space Grotesk"/>
              </a:endParaRPr>
            </a:p>
          </p:txBody>
        </p:sp>
        <p:sp>
          <p:nvSpPr>
            <p:cNvPr id="682" name="Google Shape;682;p53"/>
            <p:cNvSpPr txBox="1"/>
            <p:nvPr/>
          </p:nvSpPr>
          <p:spPr>
            <a:xfrm>
              <a:off x="9462529" y="299394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Checkout</a:t>
              </a:r>
              <a:endParaRPr sz="2400" b="1" i="0" u="none" strike="noStrike" cap="none">
                <a:solidFill>
                  <a:schemeClr val="lt1"/>
                </a:solidFill>
                <a:latin typeface="Space Grotesk"/>
                <a:ea typeface="Space Grotesk"/>
                <a:cs typeface="Space Grotesk"/>
                <a:sym typeface="Space Grotesk"/>
              </a:endParaRPr>
            </a:p>
          </p:txBody>
        </p:sp>
        <p:grpSp>
          <p:nvGrpSpPr>
            <p:cNvPr id="683" name="Google Shape;683;p53"/>
            <p:cNvGrpSpPr/>
            <p:nvPr/>
          </p:nvGrpSpPr>
          <p:grpSpPr>
            <a:xfrm>
              <a:off x="3615699" y="1019062"/>
              <a:ext cx="1080000" cy="1080000"/>
              <a:chOff x="4602161" y="1371134"/>
              <a:chExt cx="1080000" cy="1080000"/>
            </a:xfrm>
          </p:grpSpPr>
          <p:pic>
            <p:nvPicPr>
              <p:cNvPr id="684" name="Google Shape;684;p53"/>
              <p:cNvPicPr preferRelativeResize="0"/>
              <p:nvPr/>
            </p:nvPicPr>
            <p:blipFill rotWithShape="1">
              <a:blip r:embed="rId6">
                <a:alphaModFix/>
              </a:blip>
              <a:srcRect/>
              <a:stretch/>
            </p:blipFill>
            <p:spPr>
              <a:xfrm>
                <a:off x="4602161" y="1371134"/>
                <a:ext cx="1080000" cy="1080000"/>
              </a:xfrm>
              <a:prstGeom prst="rect">
                <a:avLst/>
              </a:prstGeom>
              <a:noFill/>
              <a:ln>
                <a:noFill/>
              </a:ln>
            </p:spPr>
          </p:pic>
          <p:sp>
            <p:nvSpPr>
              <p:cNvPr id="685" name="Google Shape;685;p53"/>
              <p:cNvSpPr txBox="1"/>
              <p:nvPr/>
            </p:nvSpPr>
            <p:spPr>
              <a:xfrm>
                <a:off x="4689827" y="1760127"/>
                <a:ext cx="904668"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Space Grotesk"/>
                    <a:ea typeface="Space Grotesk"/>
                    <a:cs typeface="Space Grotesk"/>
                    <a:sym typeface="Space Grotesk"/>
                  </a:rPr>
                  <a:t>DNS</a:t>
                </a:r>
                <a:endParaRPr sz="1600" b="1" i="0" u="none" strike="noStrike" cap="none">
                  <a:solidFill>
                    <a:schemeClr val="lt1"/>
                  </a:solidFill>
                  <a:latin typeface="Space Grotesk"/>
                  <a:ea typeface="Space Grotesk"/>
                  <a:cs typeface="Space Grotesk"/>
                  <a:sym typeface="Space Grotesk"/>
                </a:endParaRPr>
              </a:p>
            </p:txBody>
          </p:sp>
        </p:grpSp>
        <p:sp>
          <p:nvSpPr>
            <p:cNvPr id="686" name="Google Shape;686;p53"/>
            <p:cNvSpPr txBox="1"/>
            <p:nvPr/>
          </p:nvSpPr>
          <p:spPr>
            <a:xfrm>
              <a:off x="4695698" y="1235395"/>
              <a:ext cx="1943935"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Name resolution component for service discovery</a:t>
              </a:r>
              <a:endParaRPr sz="1400" b="0" i="0" u="none" strike="noStrike" cap="none">
                <a:solidFill>
                  <a:srgbClr val="121C29"/>
                </a:solidFill>
                <a:latin typeface="Space Grotesk"/>
                <a:ea typeface="Space Grotesk"/>
                <a:cs typeface="Space Grotesk"/>
                <a:sym typeface="Space Grotesk"/>
              </a:endParaRPr>
            </a:p>
          </p:txBody>
        </p:sp>
        <p:sp>
          <p:nvSpPr>
            <p:cNvPr id="687" name="Google Shape;687;p53"/>
            <p:cNvSpPr txBox="1"/>
            <p:nvPr/>
          </p:nvSpPr>
          <p:spPr>
            <a:xfrm>
              <a:off x="5360879" y="2716989"/>
              <a:ext cx="154433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1" i="0" u="none" strike="noStrike" cap="none">
                  <a:solidFill>
                    <a:srgbClr val="121C29"/>
                  </a:solidFill>
                  <a:latin typeface="Space Grotesk"/>
                  <a:ea typeface="Space Grotesk"/>
                  <a:cs typeface="Space Grotesk"/>
                  <a:sym typeface="Space Grotesk"/>
                </a:rPr>
                <a:t>Invoke method</a:t>
              </a:r>
              <a:endParaRPr sz="1400" b="1" i="0" u="none" strike="noStrike" cap="none">
                <a:solidFill>
                  <a:srgbClr val="121C29"/>
                </a:solidFill>
                <a:latin typeface="Space Grotesk"/>
                <a:ea typeface="Space Grotesk"/>
                <a:cs typeface="Space Grotesk"/>
                <a:sym typeface="Space Grotesk"/>
              </a:endParaRPr>
            </a:p>
          </p:txBody>
        </p:sp>
        <p:grpSp>
          <p:nvGrpSpPr>
            <p:cNvPr id="688" name="Google Shape;688;p53"/>
            <p:cNvGrpSpPr/>
            <p:nvPr/>
          </p:nvGrpSpPr>
          <p:grpSpPr>
            <a:xfrm>
              <a:off x="5118201" y="3420248"/>
              <a:ext cx="2244775" cy="540000"/>
              <a:chOff x="5118201" y="3374528"/>
              <a:chExt cx="2244775" cy="540000"/>
            </a:xfrm>
          </p:grpSpPr>
          <p:pic>
            <p:nvPicPr>
              <p:cNvPr id="689" name="Google Shape;689;p53"/>
              <p:cNvPicPr preferRelativeResize="0"/>
              <p:nvPr/>
            </p:nvPicPr>
            <p:blipFill rotWithShape="1">
              <a:blip r:embed="rId7">
                <a:alphaModFix/>
              </a:blip>
              <a:srcRect/>
              <a:stretch/>
            </p:blipFill>
            <p:spPr>
              <a:xfrm>
                <a:off x="5118201" y="3374528"/>
                <a:ext cx="540000" cy="540000"/>
              </a:xfrm>
              <a:prstGeom prst="rect">
                <a:avLst/>
              </a:prstGeom>
              <a:noFill/>
              <a:ln>
                <a:noFill/>
              </a:ln>
            </p:spPr>
          </p:pic>
          <p:sp>
            <p:nvSpPr>
              <p:cNvPr id="690" name="Google Shape;690;p53"/>
              <p:cNvSpPr txBox="1"/>
              <p:nvPr/>
            </p:nvSpPr>
            <p:spPr>
              <a:xfrm>
                <a:off x="5550657" y="3546540"/>
                <a:ext cx="1812319"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mTLS encryption</a:t>
                </a:r>
                <a:endParaRPr sz="1400" b="0" i="0" u="none" strike="noStrike" cap="none">
                  <a:solidFill>
                    <a:srgbClr val="121C29"/>
                  </a:solidFill>
                  <a:latin typeface="Space Grotesk"/>
                  <a:ea typeface="Space Grotesk"/>
                  <a:cs typeface="Space Grotesk"/>
                  <a:sym typeface="Space Grotesk"/>
                </a:endParaRPr>
              </a:p>
            </p:txBody>
          </p:sp>
        </p:grpSp>
        <p:pic>
          <p:nvPicPr>
            <p:cNvPr id="691" name="Google Shape;691;p53"/>
            <p:cNvPicPr preferRelativeResize="0"/>
            <p:nvPr/>
          </p:nvPicPr>
          <p:blipFill rotWithShape="1">
            <a:blip r:embed="rId8">
              <a:alphaModFix/>
            </a:blip>
            <a:srcRect/>
            <a:stretch/>
          </p:blipFill>
          <p:spPr>
            <a:xfrm>
              <a:off x="8241048" y="2069898"/>
              <a:ext cx="1020381" cy="382643"/>
            </a:xfrm>
            <a:prstGeom prst="rect">
              <a:avLst/>
            </a:prstGeom>
            <a:noFill/>
            <a:ln>
              <a:noFill/>
            </a:ln>
          </p:spPr>
        </p:pic>
        <p:pic>
          <p:nvPicPr>
            <p:cNvPr id="692" name="Google Shape;692;p53"/>
            <p:cNvPicPr preferRelativeResize="0"/>
            <p:nvPr/>
          </p:nvPicPr>
          <p:blipFill rotWithShape="1">
            <a:blip r:embed="rId9">
              <a:alphaModFix/>
            </a:blip>
            <a:srcRect/>
            <a:stretch/>
          </p:blipFill>
          <p:spPr>
            <a:xfrm>
              <a:off x="7676405" y="1235395"/>
              <a:ext cx="720000" cy="720000"/>
            </a:xfrm>
            <a:prstGeom prst="rect">
              <a:avLst/>
            </a:prstGeom>
            <a:noFill/>
            <a:ln>
              <a:noFill/>
            </a:ln>
          </p:spPr>
        </p:pic>
        <p:cxnSp>
          <p:nvCxnSpPr>
            <p:cNvPr id="693" name="Google Shape;693;p53"/>
            <p:cNvCxnSpPr/>
            <p:nvPr/>
          </p:nvCxnSpPr>
          <p:spPr>
            <a:xfrm rot="10800000">
              <a:off x="8038252" y="188168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694" name="Google Shape;694;p53"/>
            <p:cNvSpPr txBox="1"/>
            <p:nvPr/>
          </p:nvSpPr>
          <p:spPr>
            <a:xfrm>
              <a:off x="8396405" y="131573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grpSp>
      <p:pic>
        <p:nvPicPr>
          <p:cNvPr id="695" name="Google Shape;695;p53"/>
          <p:cNvPicPr preferRelativeResize="0"/>
          <p:nvPr/>
        </p:nvPicPr>
        <p:blipFill rotWithShape="1">
          <a:blip r:embed="rId10">
            <a:alphaModFix/>
          </a:blip>
          <a:srcRect/>
          <a:stretch/>
        </p:blipFill>
        <p:spPr>
          <a:xfrm>
            <a:off x="10868615" y="137295"/>
            <a:ext cx="1080000" cy="10800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53">
          <a:extLst>
            <a:ext uri="{FF2B5EF4-FFF2-40B4-BE49-F238E27FC236}">
              <a16:creationId xmlns:a16="http://schemas.microsoft.com/office/drawing/2014/main" id="{28DAD0CB-8353-F81C-6906-324B0C3C8CF8}"/>
            </a:ext>
          </a:extLst>
        </p:cNvPr>
        <p:cNvGrpSpPr/>
        <p:nvPr/>
      </p:nvGrpSpPr>
      <p:grpSpPr>
        <a:xfrm>
          <a:off x="0" y="0"/>
          <a:ext cx="0" cy="0"/>
          <a:chOff x="0" y="0"/>
          <a:chExt cx="0" cy="0"/>
        </a:xfrm>
      </p:grpSpPr>
      <p:sp>
        <p:nvSpPr>
          <p:cNvPr id="654" name="Google Shape;654;p52">
            <a:extLst>
              <a:ext uri="{FF2B5EF4-FFF2-40B4-BE49-F238E27FC236}">
                <a16:creationId xmlns:a16="http://schemas.microsoft.com/office/drawing/2014/main" id="{C9A88124-B324-D3E2-CE7A-BB8AEEB2BFC3}"/>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 in JavaScript</a:t>
            </a:r>
            <a:endParaRPr dirty="0"/>
          </a:p>
        </p:txBody>
      </p:sp>
      <p:pic>
        <p:nvPicPr>
          <p:cNvPr id="659" name="Google Shape;659;p52">
            <a:extLst>
              <a:ext uri="{FF2B5EF4-FFF2-40B4-BE49-F238E27FC236}">
                <a16:creationId xmlns:a16="http://schemas.microsoft.com/office/drawing/2014/main" id="{89D1227B-56E1-B2A6-2980-4EB07E19E4E1}"/>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3" name="TextBox 2">
            <a:extLst>
              <a:ext uri="{FF2B5EF4-FFF2-40B4-BE49-F238E27FC236}">
                <a16:creationId xmlns:a16="http://schemas.microsoft.com/office/drawing/2014/main" id="{A97BA407-023A-F563-CA0C-51A86A74B5B5}"/>
              </a:ext>
            </a:extLst>
          </p:cNvPr>
          <p:cNvSpPr txBox="1"/>
          <p:nvPr/>
        </p:nvSpPr>
        <p:spPr>
          <a:xfrm>
            <a:off x="2933563" y="2136246"/>
            <a:ext cx="6324874" cy="3385542"/>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1</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url</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daprHost</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daprPort</a:t>
            </a:r>
            <a:r>
              <a:rPr lang="en-GB" sz="1600" b="1" dirty="0">
                <a:solidFill>
                  <a:srgbClr val="0A3069"/>
                </a:solidFill>
                <a:effectLst/>
                <a:latin typeface="Courier New" panose="02070309020205020404" pitchFamily="49" charset="0"/>
                <a:cs typeface="Courier New" panose="02070309020205020404" pitchFamily="49" charset="0"/>
              </a:rPr>
              <a:t>}/order`</a:t>
            </a:r>
            <a:endParaRPr lang="en-GB" sz="1600" b="1" dirty="0">
              <a:solidFill>
                <a:srgbClr val="1F2328"/>
              </a:solidFill>
              <a:effectLst/>
              <a:latin typeface="Courier New" panose="02070309020205020404" pitchFamily="49" charset="0"/>
              <a:cs typeface="Courier New" panose="02070309020205020404" pitchFamily="49" charset="0"/>
            </a:endParaRP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response</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fetch</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err="1">
                <a:solidFill>
                  <a:srgbClr val="1F2328"/>
                </a:solidFill>
                <a:effectLst/>
                <a:latin typeface="Courier New" panose="02070309020205020404" pitchFamily="49" charset="0"/>
                <a:cs typeface="Courier New" panose="02070309020205020404" pitchFamily="49" charset="0"/>
              </a:rPr>
              <a:t>url</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	method: </a:t>
            </a:r>
            <a:r>
              <a:rPr lang="en-GB" sz="1600" b="1" dirty="0">
                <a:solidFill>
                  <a:srgbClr val="0A3069"/>
                </a:solidFill>
                <a:effectLst/>
                <a:latin typeface="Courier New" panose="02070309020205020404" pitchFamily="49" charset="0"/>
                <a:cs typeface="Courier New" panose="02070309020205020404" pitchFamily="49" charset="0"/>
              </a:rPr>
              <a:t>"POST"</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	headers: {</a:t>
            </a:r>
          </a:p>
          <a:p>
            <a:pPr>
              <a:lnSpc>
                <a:spcPct val="150000"/>
              </a:lnSpc>
            </a:pP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err="1">
                <a:solidFill>
                  <a:srgbClr val="0A3069"/>
                </a:solidFill>
                <a:effectLst/>
                <a:latin typeface="Courier New" panose="02070309020205020404" pitchFamily="49" charset="0"/>
                <a:cs typeface="Courier New" panose="02070309020205020404" pitchFamily="49" charset="0"/>
              </a:rPr>
              <a:t>dapr</a:t>
            </a:r>
            <a:r>
              <a:rPr lang="en-GB" sz="1600" b="1" dirty="0">
                <a:solidFill>
                  <a:srgbClr val="0A3069"/>
                </a:solidFill>
                <a:effectLst/>
                <a:latin typeface="Courier New" panose="02070309020205020404" pitchFamily="49" charset="0"/>
                <a:cs typeface="Courier New" panose="02070309020205020404" pitchFamily="49" charset="0"/>
              </a:rPr>
              <a:t>-app-id"</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"order-processor"</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	body: </a:t>
            </a:r>
            <a:r>
              <a:rPr lang="en-GB" sz="1600" b="1" dirty="0" err="1">
                <a:solidFill>
                  <a:srgbClr val="0550AE"/>
                </a:solidFill>
                <a:effectLst/>
                <a:latin typeface="Courier New" panose="02070309020205020404" pitchFamily="49" charset="0"/>
                <a:cs typeface="Courier New" panose="02070309020205020404" pitchFamily="49" charset="0"/>
              </a:rPr>
              <a:t>JSON</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stringify</a:t>
            </a:r>
            <a:r>
              <a:rPr lang="en-GB" sz="1600" b="1" dirty="0">
                <a:solidFill>
                  <a:srgbClr val="1F2328"/>
                </a:solidFill>
                <a:effectLst/>
                <a:latin typeface="Courier New" panose="02070309020205020404" pitchFamily="49" charset="0"/>
                <a:cs typeface="Courier New" panose="02070309020205020404" pitchFamily="49" charset="0"/>
              </a:rPr>
              <a:t>(order),</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40607473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Google Shape;700;p54"/>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Service Invocation Demo</a:t>
            </a:r>
            <a:endParaRPr/>
          </a:p>
        </p:txBody>
      </p:sp>
      <p:sp>
        <p:nvSpPr>
          <p:cNvPr id="701" name="Google Shape;701;p54">
            <a:hlinkClick r:id="rId3"/>
          </p:cNvPr>
          <p:cNvSpPr txBox="1"/>
          <p:nvPr/>
        </p:nvSpPr>
        <p:spPr>
          <a:xfrm>
            <a:off x="1455576" y="5995452"/>
            <a:ext cx="92808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https://docs.dapr.io/getting-started/quickstarts/serviceinvocation-quickstart/</a:t>
            </a:r>
            <a:endParaRPr sz="1400" b="0" i="0" u="none" strike="noStrike" cap="none">
              <a:solidFill>
                <a:srgbClr val="000000"/>
              </a:solidFill>
              <a:latin typeface="Arial"/>
              <a:ea typeface="Arial"/>
              <a:cs typeface="Arial"/>
              <a:sym typeface="Arial"/>
            </a:endParaRPr>
          </a:p>
        </p:txBody>
      </p:sp>
      <p:pic>
        <p:nvPicPr>
          <p:cNvPr id="2" name="Google Shape;649;p51">
            <a:extLst>
              <a:ext uri="{FF2B5EF4-FFF2-40B4-BE49-F238E27FC236}">
                <a16:creationId xmlns:a16="http://schemas.microsoft.com/office/drawing/2014/main" id="{0BD0AD22-E88C-6199-5258-D15297576129}"/>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pic>
        <p:nvPicPr>
          <p:cNvPr id="706" name="Google Shape;706;p55"/>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707" name="Google Shape;707;p5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Publish / Subscribe API</a:t>
            </a:r>
            <a:endParaRPr dirty="0"/>
          </a:p>
        </p:txBody>
      </p:sp>
      <p:sp>
        <p:nvSpPr>
          <p:cNvPr id="708" name="Google Shape;708;p55">
            <a:hlinkClick r:id="rId4"/>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https://docs.dapr.io/developing-applications/building-blocks/pubsub/</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74F36-5609-F634-08F6-0DCEDB4A102A}"/>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B8B32039-9424-9279-CF12-D2FE49099787}"/>
              </a:ext>
            </a:extLst>
          </p:cNvPr>
          <p:cNvSpPr>
            <a:spLocks noGrp="1"/>
          </p:cNvSpPr>
          <p:nvPr>
            <p:ph type="title"/>
          </p:nvPr>
        </p:nvSpPr>
        <p:spPr>
          <a:xfrm>
            <a:off x="196754" y="214127"/>
            <a:ext cx="11820099" cy="924588"/>
          </a:xfrm>
        </p:spPr>
        <p:txBody>
          <a:bodyPr/>
          <a:lstStyle/>
          <a:p>
            <a:r>
              <a:rPr lang="en-US" dirty="0"/>
              <a:t>Publish / Subscribe</a:t>
            </a:r>
            <a:endParaRPr lang="en-NL" dirty="0"/>
          </a:p>
        </p:txBody>
      </p:sp>
      <p:sp>
        <p:nvSpPr>
          <p:cNvPr id="9" name="TextBox 8">
            <a:extLst>
              <a:ext uri="{FF2B5EF4-FFF2-40B4-BE49-F238E27FC236}">
                <a16:creationId xmlns:a16="http://schemas.microsoft.com/office/drawing/2014/main" id="{E962B554-FB9E-F26A-25C1-38E6E943E2B7}"/>
              </a:ext>
            </a:extLst>
          </p:cNvPr>
          <p:cNvSpPr txBox="1"/>
          <p:nvPr/>
        </p:nvSpPr>
        <p:spPr>
          <a:xfrm>
            <a:off x="5617281" y="2321695"/>
            <a:ext cx="6141425" cy="2544864"/>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Integrates with many message brokers and queues</a:t>
            </a:r>
          </a:p>
          <a:p>
            <a:pPr>
              <a:lnSpc>
                <a:spcPct val="150000"/>
              </a:lnSpc>
            </a:pPr>
            <a:r>
              <a:rPr lang="en-US" sz="1800" dirty="0">
                <a:latin typeface="Space Grotesk" pitchFamily="2" charset="0"/>
                <a:cs typeface="Space Grotesk" pitchFamily="2" charset="0"/>
              </a:rPr>
              <a:t>- Guaranteed at least one delivery</a:t>
            </a:r>
          </a:p>
          <a:p>
            <a:pPr>
              <a:lnSpc>
                <a:spcPct val="150000"/>
              </a:lnSpc>
            </a:pPr>
            <a:r>
              <a:rPr lang="en-US" sz="1800" dirty="0">
                <a:latin typeface="Space Grotesk" pitchFamily="2" charset="0"/>
                <a:cs typeface="Space Grotesk" pitchFamily="2" charset="0"/>
              </a:rPr>
              <a:t>- Use declarative or programmatic subscriptions</a:t>
            </a:r>
          </a:p>
          <a:p>
            <a:pPr>
              <a:lnSpc>
                <a:spcPct val="150000"/>
              </a:lnSpc>
            </a:pPr>
            <a:r>
              <a:rPr lang="en-US" sz="1800" dirty="0">
                <a:latin typeface="Space Grotesk" pitchFamily="2" charset="0"/>
                <a:cs typeface="Space Grotesk" pitchFamily="2" charset="0"/>
              </a:rPr>
              <a:t>- Use content-based message routing</a:t>
            </a:r>
          </a:p>
          <a:p>
            <a:pPr>
              <a:lnSpc>
                <a:spcPct val="150000"/>
              </a:lnSpc>
            </a:pPr>
            <a:r>
              <a:rPr lang="en-US" sz="1800" dirty="0">
                <a:latin typeface="Space Grotesk" pitchFamily="2" charset="0"/>
                <a:cs typeface="Space Grotesk" pitchFamily="2" charset="0"/>
              </a:rPr>
              <a:t>- Set dead-letter topics and resiliency policies</a:t>
            </a:r>
          </a:p>
          <a:p>
            <a:pPr>
              <a:lnSpc>
                <a:spcPct val="150000"/>
              </a:lnSpc>
            </a:pPr>
            <a:r>
              <a:rPr lang="en-US" sz="1800" dirty="0">
                <a:latin typeface="Space Grotesk" pitchFamily="2" charset="0"/>
                <a:cs typeface="Space Grotesk" pitchFamily="2" charset="0"/>
              </a:rPr>
              <a:t>- Limit publish and subscribe access by using scopes</a:t>
            </a:r>
          </a:p>
        </p:txBody>
      </p:sp>
      <p:sp>
        <p:nvSpPr>
          <p:cNvPr id="10" name="TextBox 9">
            <a:extLst>
              <a:ext uri="{FF2B5EF4-FFF2-40B4-BE49-F238E27FC236}">
                <a16:creationId xmlns:a16="http://schemas.microsoft.com/office/drawing/2014/main" id="{B7BC00B1-B144-DE2C-36B6-E615C2E105D5}"/>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publish subscribe API allows asynchronous communication between services.</a:t>
            </a:r>
            <a:endParaRPr lang="en-NL" sz="2000" b="1" dirty="0">
              <a:solidFill>
                <a:schemeClr val="accent2"/>
              </a:solidFill>
              <a:latin typeface="Space Grotesk" pitchFamily="2" charset="0"/>
              <a:cs typeface="Space Grotesk" pitchFamily="2" charset="0"/>
            </a:endParaRPr>
          </a:p>
        </p:txBody>
      </p:sp>
      <p:pic>
        <p:nvPicPr>
          <p:cNvPr id="2" name="Google Shape;611;p50">
            <a:extLst>
              <a:ext uri="{FF2B5EF4-FFF2-40B4-BE49-F238E27FC236}">
                <a16:creationId xmlns:a16="http://schemas.microsoft.com/office/drawing/2014/main" id="{3A823169-C907-1DE8-D4A1-2F5CC5BE68CC}"/>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Tree>
    <p:extLst>
      <p:ext uri="{BB962C8B-B14F-4D97-AF65-F5344CB8AC3E}">
        <p14:creationId xmlns:p14="http://schemas.microsoft.com/office/powerpoint/2010/main" val="5101302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pic>
        <p:nvPicPr>
          <p:cNvPr id="713" name="Google Shape;713;p56"/>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14" name="Google Shape;714;p5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a:t>
            </a:r>
            <a:endParaRPr dirty="0"/>
          </a:p>
        </p:txBody>
      </p:sp>
      <p:sp>
        <p:nvSpPr>
          <p:cNvPr id="715" name="Google Shape;715;p56"/>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77"/>
                <a:cs typeface="Space Grotesk" pitchFamily="2" charset="77"/>
                <a:sym typeface="Arial"/>
              </a:rPr>
              <a:t>POST</a:t>
            </a:r>
            <a:br>
              <a:rPr lang="en-US" sz="1600" b="0" i="0" u="none" strike="noStrike" cap="none" dirty="0">
                <a:solidFill>
                  <a:schemeClr val="dk1"/>
                </a:solidFill>
                <a:latin typeface="Space Grotesk" pitchFamily="2" charset="77"/>
                <a:cs typeface="Space Grotesk" pitchFamily="2" charset="77"/>
                <a:sym typeface="Arial"/>
              </a:rPr>
            </a:br>
            <a:r>
              <a:rPr lang="en-US" sz="1600" b="0" i="0" u="none" strike="noStrike" cap="none" dirty="0">
                <a:solidFill>
                  <a:schemeClr val="dk1"/>
                </a:solidFill>
                <a:latin typeface="Space Grotesk" pitchFamily="2" charset="77"/>
                <a:cs typeface="Space Grotesk" pitchFamily="2" charset="77"/>
                <a:sym typeface="Arial"/>
              </a:rPr>
              <a:t>http://localhost:3500/v1.0/</a:t>
            </a:r>
            <a:r>
              <a:rPr lang="en-US" sz="1600" b="1" i="0" u="none" strike="noStrike" cap="none" dirty="0">
                <a:solidFill>
                  <a:schemeClr val="accent6"/>
                </a:solidFill>
                <a:latin typeface="Space Grotesk" pitchFamily="2" charset="77"/>
                <a:cs typeface="Space Grotesk" pitchFamily="2" charset="77"/>
                <a:sym typeface="Arial"/>
              </a:rPr>
              <a:t>publish</a:t>
            </a:r>
            <a:r>
              <a:rPr lang="en-US" sz="1600" b="0" i="0" u="none" strike="noStrike" cap="none" dirty="0">
                <a:solidFill>
                  <a:schemeClr val="dk1"/>
                </a:solidFill>
                <a:latin typeface="Space Grotesk" pitchFamily="2" charset="77"/>
                <a:cs typeface="Space Grotesk" pitchFamily="2" charset="77"/>
                <a:sym typeface="Arial"/>
              </a:rPr>
              <a:t>/</a:t>
            </a:r>
            <a:r>
              <a:rPr lang="en-US" sz="1600" b="0" i="0" u="none" strike="noStrike" cap="none" dirty="0" err="1">
                <a:solidFill>
                  <a:schemeClr val="accent1"/>
                </a:solidFill>
                <a:latin typeface="Space Grotesk" pitchFamily="2" charset="77"/>
                <a:cs typeface="Space Grotesk" pitchFamily="2" charset="77"/>
                <a:sym typeface="Arial"/>
              </a:rPr>
              <a:t>mybroker</a:t>
            </a:r>
            <a:r>
              <a:rPr lang="en-US" sz="1600" b="0" i="0" u="none" strike="noStrike" cap="none" dirty="0">
                <a:solidFill>
                  <a:schemeClr val="dk1"/>
                </a:solidFill>
                <a:latin typeface="Space Grotesk" pitchFamily="2" charset="77"/>
                <a:cs typeface="Space Grotesk" pitchFamily="2" charset="77"/>
                <a:sym typeface="Arial"/>
              </a:rPr>
              <a:t>/</a:t>
            </a:r>
            <a:r>
              <a:rPr lang="en-US" sz="1600" b="0" i="0" u="none" strike="noStrike" cap="none" dirty="0">
                <a:solidFill>
                  <a:schemeClr val="accent3"/>
                </a:solidFill>
                <a:latin typeface="Space Grotesk" pitchFamily="2" charset="77"/>
                <a:cs typeface="Space Grotesk" pitchFamily="2" charset="77"/>
                <a:sym typeface="Arial"/>
              </a:rPr>
              <a:t>order-messages</a:t>
            </a:r>
            <a:endParaRPr sz="1600" b="0" i="0" u="none" strike="noStrike" cap="none" dirty="0">
              <a:solidFill>
                <a:schemeClr val="accent3"/>
              </a:solidFill>
              <a:latin typeface="Space Grotesk" pitchFamily="2" charset="77"/>
              <a:cs typeface="Space Grotesk" pitchFamily="2" charset="77"/>
              <a:sym typeface="Arial"/>
            </a:endParaRPr>
          </a:p>
        </p:txBody>
      </p:sp>
      <p:sp>
        <p:nvSpPr>
          <p:cNvPr id="716" name="Google Shape;716;p56"/>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a:solidFill>
                  <a:schemeClr val="accent2"/>
                </a:solidFill>
                <a:latin typeface="Space Grotesk" pitchFamily="2" charset="77"/>
                <a:cs typeface="Space Grotesk" pitchFamily="2" charset="77"/>
                <a:sym typeface="Arial"/>
              </a:rPr>
              <a:t>POST</a:t>
            </a:r>
            <a:br>
              <a:rPr lang="en-US" sz="1600" b="0" i="0" u="none" strike="noStrike" cap="none">
                <a:solidFill>
                  <a:schemeClr val="dk1"/>
                </a:solidFill>
                <a:latin typeface="Space Grotesk" pitchFamily="2" charset="77"/>
                <a:cs typeface="Space Grotesk" pitchFamily="2" charset="77"/>
                <a:sym typeface="Arial"/>
              </a:rPr>
            </a:br>
            <a:r>
              <a:rPr lang="en-US" sz="1600" b="0" i="0" u="none" strike="noStrike" cap="none">
                <a:solidFill>
                  <a:schemeClr val="dk1"/>
                </a:solidFill>
                <a:latin typeface="Space Grotesk" pitchFamily="2" charset="77"/>
                <a:cs typeface="Space Grotesk" pitchFamily="2" charset="77"/>
                <a:sym typeface="Arial"/>
              </a:rPr>
              <a:t>http://localhost:5100/</a:t>
            </a:r>
            <a:r>
              <a:rPr lang="en-US" sz="1600" b="0" i="0" u="none" strike="noStrike" cap="none">
                <a:solidFill>
                  <a:schemeClr val="accent3"/>
                </a:solidFill>
                <a:latin typeface="Space Grotesk" pitchFamily="2" charset="77"/>
                <a:cs typeface="Space Grotesk" pitchFamily="2" charset="77"/>
                <a:sym typeface="Arial"/>
              </a:rPr>
              <a:t>orders</a:t>
            </a:r>
            <a:endParaRPr sz="1600" b="0" i="0" u="none" strike="noStrike" cap="none">
              <a:solidFill>
                <a:schemeClr val="accent3"/>
              </a:solidFill>
              <a:latin typeface="Space Grotesk" pitchFamily="2" charset="77"/>
              <a:cs typeface="Space Grotesk" pitchFamily="2" charset="77"/>
              <a:sym typeface="Arial"/>
            </a:endParaRPr>
          </a:p>
        </p:txBody>
      </p:sp>
      <p:grpSp>
        <p:nvGrpSpPr>
          <p:cNvPr id="717" name="Google Shape;717;p56"/>
          <p:cNvGrpSpPr/>
          <p:nvPr/>
        </p:nvGrpSpPr>
        <p:grpSpPr>
          <a:xfrm>
            <a:off x="791075" y="2805959"/>
            <a:ext cx="10630355" cy="2276507"/>
            <a:chOff x="791075" y="2805959"/>
            <a:chExt cx="10630355" cy="2276507"/>
          </a:xfrm>
        </p:grpSpPr>
        <p:pic>
          <p:nvPicPr>
            <p:cNvPr id="718" name="Google Shape;718;p56"/>
            <p:cNvPicPr preferRelativeResize="0"/>
            <p:nvPr/>
          </p:nvPicPr>
          <p:blipFill rotWithShape="1">
            <a:blip r:embed="rId4">
              <a:alphaModFix/>
            </a:blip>
            <a:srcRect/>
            <a:stretch/>
          </p:blipFill>
          <p:spPr>
            <a:xfrm>
              <a:off x="791075" y="2805959"/>
              <a:ext cx="2160000" cy="2160000"/>
            </a:xfrm>
            <a:prstGeom prst="rect">
              <a:avLst/>
            </a:prstGeom>
            <a:noFill/>
            <a:ln>
              <a:noFill/>
            </a:ln>
          </p:spPr>
        </p:pic>
        <p:pic>
          <p:nvPicPr>
            <p:cNvPr id="719" name="Google Shape;719;p56"/>
            <p:cNvPicPr preferRelativeResize="0"/>
            <p:nvPr/>
          </p:nvPicPr>
          <p:blipFill rotWithShape="1">
            <a:blip r:embed="rId5">
              <a:alphaModFix/>
            </a:blip>
            <a:srcRect/>
            <a:stretch/>
          </p:blipFill>
          <p:spPr>
            <a:xfrm>
              <a:off x="9261430" y="2805959"/>
              <a:ext cx="2160000" cy="2160000"/>
            </a:xfrm>
            <a:prstGeom prst="rect">
              <a:avLst/>
            </a:prstGeom>
            <a:noFill/>
            <a:ln>
              <a:noFill/>
            </a:ln>
          </p:spPr>
        </p:pic>
        <p:sp>
          <p:nvSpPr>
            <p:cNvPr id="720" name="Google Shape;720;p56"/>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Publisher</a:t>
              </a:r>
              <a:endParaRPr sz="2400" b="1" i="0" u="none" strike="noStrike" cap="none" dirty="0">
                <a:solidFill>
                  <a:schemeClr val="lt1"/>
                </a:solidFill>
                <a:latin typeface="Space Grotesk"/>
                <a:ea typeface="Space Grotesk"/>
                <a:cs typeface="Space Grotesk"/>
                <a:sym typeface="Space Grotesk"/>
              </a:endParaRPr>
            </a:p>
          </p:txBody>
        </p:sp>
        <p:sp>
          <p:nvSpPr>
            <p:cNvPr id="721" name="Google Shape;721;p56"/>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22" name="Google Shape;722;p56"/>
            <p:cNvPicPr preferRelativeResize="0"/>
            <p:nvPr/>
          </p:nvPicPr>
          <p:blipFill rotWithShape="1">
            <a:blip r:embed="rId6">
              <a:alphaModFix/>
            </a:blip>
            <a:srcRect/>
            <a:stretch/>
          </p:blipFill>
          <p:spPr>
            <a:xfrm>
              <a:off x="5206803" y="3497621"/>
              <a:ext cx="1800000" cy="776676"/>
            </a:xfrm>
            <a:prstGeom prst="rect">
              <a:avLst/>
            </a:prstGeom>
            <a:noFill/>
            <a:ln>
              <a:noFill/>
            </a:ln>
          </p:spPr>
        </p:pic>
        <p:sp>
          <p:nvSpPr>
            <p:cNvPr id="723" name="Google Shape;723;p56"/>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Message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broker</a:t>
              </a:r>
              <a:endParaRPr sz="1400" b="1" i="0" u="none" strike="noStrike" cap="none">
                <a:solidFill>
                  <a:srgbClr val="121C29"/>
                </a:solidFill>
                <a:latin typeface="Space Grotesk"/>
                <a:ea typeface="Space Grotesk"/>
                <a:cs typeface="Space Grotesk"/>
                <a:sym typeface="Space Grotesk"/>
              </a:endParaRPr>
            </a:p>
          </p:txBody>
        </p:sp>
        <p:grpSp>
          <p:nvGrpSpPr>
            <p:cNvPr id="724" name="Google Shape;724;p56"/>
            <p:cNvGrpSpPr/>
            <p:nvPr/>
          </p:nvGrpSpPr>
          <p:grpSpPr>
            <a:xfrm>
              <a:off x="4750644" y="4499536"/>
              <a:ext cx="2785649" cy="582930"/>
              <a:chOff x="3539169" y="1480531"/>
              <a:chExt cx="2785649" cy="582930"/>
            </a:xfrm>
          </p:grpSpPr>
          <p:pic>
            <p:nvPicPr>
              <p:cNvPr id="725" name="Google Shape;725;p56"/>
              <p:cNvPicPr preferRelativeResize="0"/>
              <p:nvPr/>
            </p:nvPicPr>
            <p:blipFill rotWithShape="1">
              <a:blip r:embed="rId7">
                <a:alphaModFix/>
              </a:blip>
              <a:srcRect/>
              <a:stretch/>
            </p:blipFill>
            <p:spPr>
              <a:xfrm>
                <a:off x="4056511" y="1507201"/>
                <a:ext cx="480060" cy="556260"/>
              </a:xfrm>
              <a:prstGeom prst="rect">
                <a:avLst/>
              </a:prstGeom>
              <a:noFill/>
              <a:ln>
                <a:noFill/>
              </a:ln>
            </p:spPr>
          </p:pic>
          <p:pic>
            <p:nvPicPr>
              <p:cNvPr id="726" name="Google Shape;726;p56"/>
              <p:cNvPicPr preferRelativeResize="0"/>
              <p:nvPr/>
            </p:nvPicPr>
            <p:blipFill rotWithShape="1">
              <a:blip r:embed="rId8">
                <a:alphaModFix/>
              </a:blip>
              <a:srcRect/>
              <a:stretch/>
            </p:blipFill>
            <p:spPr>
              <a:xfrm>
                <a:off x="5905718" y="1480531"/>
                <a:ext cx="419100" cy="582930"/>
              </a:xfrm>
              <a:prstGeom prst="rect">
                <a:avLst/>
              </a:prstGeom>
              <a:noFill/>
              <a:ln>
                <a:noFill/>
              </a:ln>
            </p:spPr>
          </p:pic>
          <p:pic>
            <p:nvPicPr>
              <p:cNvPr id="727" name="Google Shape;727;p56"/>
              <p:cNvPicPr preferRelativeResize="0"/>
              <p:nvPr/>
            </p:nvPicPr>
            <p:blipFill rotWithShape="1">
              <a:blip r:embed="rId9">
                <a:alphaModFix/>
              </a:blip>
              <a:srcRect/>
              <a:stretch/>
            </p:blipFill>
            <p:spPr>
              <a:xfrm>
                <a:off x="4634813" y="1507201"/>
                <a:ext cx="655320" cy="556260"/>
              </a:xfrm>
              <a:prstGeom prst="rect">
                <a:avLst/>
              </a:prstGeom>
              <a:noFill/>
              <a:ln>
                <a:noFill/>
              </a:ln>
            </p:spPr>
          </p:pic>
          <p:pic>
            <p:nvPicPr>
              <p:cNvPr id="728" name="Google Shape;728;p56"/>
              <p:cNvPicPr preferRelativeResize="0"/>
              <p:nvPr/>
            </p:nvPicPr>
            <p:blipFill rotWithShape="1">
              <a:blip r:embed="rId10">
                <a:alphaModFix/>
              </a:blip>
              <a:srcRect/>
              <a:stretch/>
            </p:blipFill>
            <p:spPr>
              <a:xfrm>
                <a:off x="3539169" y="1507201"/>
                <a:ext cx="419100" cy="556260"/>
              </a:xfrm>
              <a:prstGeom prst="rect">
                <a:avLst/>
              </a:prstGeom>
              <a:noFill/>
              <a:ln>
                <a:noFill/>
              </a:ln>
            </p:spPr>
          </p:pic>
          <p:pic>
            <p:nvPicPr>
              <p:cNvPr id="729" name="Google Shape;729;p56"/>
              <p:cNvPicPr preferRelativeResize="0"/>
              <p:nvPr/>
            </p:nvPicPr>
            <p:blipFill rotWithShape="1">
              <a:blip r:embed="rId11">
                <a:alphaModFix/>
              </a:blip>
              <a:srcRect/>
              <a:stretch/>
            </p:blipFill>
            <p:spPr>
              <a:xfrm>
                <a:off x="5388375" y="1564351"/>
                <a:ext cx="419100" cy="499110"/>
              </a:xfrm>
              <a:prstGeom prst="rect">
                <a:avLst/>
              </a:prstGeom>
              <a:noFill/>
              <a:ln>
                <a:noFill/>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Google Shape;108;p30" descr="A white and blue hexagons&#10;&#10;Description automatically generated"/>
          <p:cNvPicPr preferRelativeResize="0"/>
          <p:nvPr/>
        </p:nvPicPr>
        <p:blipFill rotWithShape="1">
          <a:blip r:embed="rId3">
            <a:alphaModFix/>
          </a:blip>
          <a:srcRect/>
          <a:stretch/>
        </p:blipFill>
        <p:spPr>
          <a:xfrm>
            <a:off x="6834" y="0"/>
            <a:ext cx="12178332" cy="6858000"/>
          </a:xfrm>
          <a:prstGeom prst="rect">
            <a:avLst/>
          </a:prstGeom>
          <a:noFill/>
          <a:ln>
            <a:noFill/>
          </a:ln>
        </p:spPr>
      </p:pic>
      <p:pic>
        <p:nvPicPr>
          <p:cNvPr id="109" name="Google Shape;109;p30"/>
          <p:cNvPicPr preferRelativeResize="0"/>
          <p:nvPr/>
        </p:nvPicPr>
        <p:blipFill rotWithShape="1">
          <a:blip r:embed="rId4">
            <a:alphaModFix/>
          </a:blip>
          <a:srcRect/>
          <a:stretch/>
        </p:blipFill>
        <p:spPr>
          <a:xfrm>
            <a:off x="9700260" y="470088"/>
            <a:ext cx="2030074" cy="2030074"/>
          </a:xfrm>
          <a:prstGeom prst="rect">
            <a:avLst/>
          </a:prstGeom>
          <a:noFill/>
          <a:ln>
            <a:noFill/>
          </a:ln>
        </p:spPr>
      </p:pic>
      <p:sp>
        <p:nvSpPr>
          <p:cNvPr id="110" name="Google Shape;110;p30"/>
          <p:cNvSpPr txBox="1"/>
          <p:nvPr/>
        </p:nvSpPr>
        <p:spPr>
          <a:xfrm>
            <a:off x="722631" y="977294"/>
            <a:ext cx="1936749"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US" sz="6000" b="1" i="0" u="none" strike="noStrike" cap="none">
                <a:solidFill>
                  <a:srgbClr val="000000"/>
                </a:solidFill>
                <a:latin typeface="Space Grotesk"/>
                <a:ea typeface="Space Grotesk"/>
                <a:cs typeface="Space Grotesk"/>
                <a:sym typeface="Space Grotesk"/>
              </a:rPr>
              <a:t>Dapr</a:t>
            </a:r>
            <a:endParaRPr sz="6000" b="1" i="0" u="none" strike="noStrike" cap="none">
              <a:solidFill>
                <a:srgbClr val="000000"/>
              </a:solidFill>
              <a:latin typeface="Space Grotesk"/>
              <a:ea typeface="Space Grotesk"/>
              <a:cs typeface="Space Grotesk"/>
              <a:sym typeface="Space Grotesk"/>
            </a:endParaRPr>
          </a:p>
        </p:txBody>
      </p:sp>
      <p:sp>
        <p:nvSpPr>
          <p:cNvPr id="111" name="Google Shape;111;p30"/>
          <p:cNvSpPr txBox="1"/>
          <p:nvPr/>
        </p:nvSpPr>
        <p:spPr>
          <a:xfrm>
            <a:off x="722631" y="2228671"/>
            <a:ext cx="7042150"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000000"/>
                </a:solidFill>
                <a:latin typeface="Space Grotesk"/>
                <a:ea typeface="Space Grotesk"/>
                <a:cs typeface="Space Grotesk"/>
                <a:sym typeface="Space Grotesk"/>
              </a:rPr>
              <a:t>APIs for building </a:t>
            </a:r>
            <a:r>
              <a:rPr lang="en-US" sz="3600" b="0" i="0" u="none" strike="noStrike" cap="none">
                <a:solidFill>
                  <a:schemeClr val="accent3"/>
                </a:solidFill>
                <a:latin typeface="Space Grotesk"/>
                <a:ea typeface="Space Grotesk"/>
                <a:cs typeface="Space Grotesk"/>
                <a:sym typeface="Space Grotesk"/>
              </a:rPr>
              <a:t>secure</a:t>
            </a:r>
            <a:r>
              <a:rPr lang="en-US" sz="3600" b="0" i="0" u="none" strike="noStrike" cap="none">
                <a:solidFill>
                  <a:srgbClr val="000000"/>
                </a:solidFill>
                <a:latin typeface="Space Grotesk"/>
                <a:ea typeface="Space Grotesk"/>
                <a:cs typeface="Space Grotesk"/>
                <a:sym typeface="Space Grotesk"/>
              </a:rPr>
              <a:t> and </a:t>
            </a:r>
            <a:r>
              <a:rPr lang="en-US" sz="3600" b="0" i="0" u="none" strike="noStrike" cap="none">
                <a:solidFill>
                  <a:schemeClr val="accent2"/>
                </a:solidFill>
                <a:latin typeface="Space Grotesk"/>
                <a:ea typeface="Space Grotesk"/>
                <a:cs typeface="Space Grotesk"/>
                <a:sym typeface="Space Grotesk"/>
              </a:rPr>
              <a:t>reliable</a:t>
            </a:r>
            <a:r>
              <a:rPr lang="en-US" sz="3600" b="0" i="0" u="none" strike="noStrike" cap="none">
                <a:solidFill>
                  <a:srgbClr val="000000"/>
                </a:solidFill>
                <a:latin typeface="Space Grotesk"/>
                <a:ea typeface="Space Grotesk"/>
                <a:cs typeface="Space Grotesk"/>
                <a:sym typeface="Space Grotesk"/>
              </a:rPr>
              <a:t> microservices</a:t>
            </a:r>
            <a:endParaRPr sz="3600" b="0" i="0" u="none" strike="noStrike" cap="none">
              <a:solidFill>
                <a:srgbClr val="000000"/>
              </a:solidFill>
              <a:latin typeface="Space Grotesk"/>
              <a:ea typeface="Space Grotesk"/>
              <a:cs typeface="Space Grotesk"/>
              <a:sym typeface="Space Grotesk"/>
            </a:endParaRPr>
          </a:p>
        </p:txBody>
      </p:sp>
      <p:sp>
        <p:nvSpPr>
          <p:cNvPr id="112" name="Google Shape;112;p30"/>
          <p:cNvSpPr txBox="1"/>
          <p:nvPr/>
        </p:nvSpPr>
        <p:spPr>
          <a:xfrm>
            <a:off x="722631" y="3810654"/>
            <a:ext cx="6325869"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rgbClr val="000000"/>
                </a:solidFill>
                <a:latin typeface="Space Grotesk"/>
                <a:ea typeface="Space Grotesk"/>
                <a:cs typeface="Space Grotesk"/>
                <a:sym typeface="Space Grotesk"/>
              </a:rPr>
              <a:t>[Speaker]</a:t>
            </a:r>
            <a:endParaRPr sz="2800" b="0" i="0" u="none" strike="noStrike" cap="none">
              <a:solidFill>
                <a:srgbClr val="000000"/>
              </a:solidFill>
              <a:latin typeface="Space Grotesk"/>
              <a:ea typeface="Space Grotesk"/>
              <a:cs typeface="Space Grotesk"/>
              <a:sym typeface="Space Grotesk"/>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pic>
        <p:nvPicPr>
          <p:cNvPr id="734" name="Google Shape;734;p57"/>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35" name="Google Shape;735;p5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a:t>
            </a:r>
            <a:endParaRPr dirty="0"/>
          </a:p>
        </p:txBody>
      </p:sp>
      <p:sp>
        <p:nvSpPr>
          <p:cNvPr id="736" name="Google Shape;736;p57"/>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p:txBody>
      </p:sp>
      <p:sp>
        <p:nvSpPr>
          <p:cNvPr id="737" name="Google Shape;737;p57"/>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a:solidFill>
                  <a:schemeClr val="accent2"/>
                </a:solidFill>
                <a:latin typeface="Space Grotesk" pitchFamily="2" charset="0"/>
                <a:cs typeface="Space Grotesk" pitchFamily="2" charset="0"/>
                <a:sym typeface="Arial"/>
              </a:rPr>
              <a:t>POST</a:t>
            </a:r>
            <a:br>
              <a:rPr lang="en-US" sz="1600" b="0" i="0" u="none" strike="noStrike" cap="none">
                <a:solidFill>
                  <a:schemeClr val="dk1"/>
                </a:solidFill>
                <a:latin typeface="Space Grotesk" pitchFamily="2" charset="0"/>
                <a:cs typeface="Space Grotesk" pitchFamily="2" charset="0"/>
                <a:sym typeface="Arial"/>
              </a:rPr>
            </a:br>
            <a:r>
              <a:rPr lang="en-US" sz="1600" b="0" i="0" u="none" strike="noStrike" cap="none">
                <a:solidFill>
                  <a:schemeClr val="dk1"/>
                </a:solidFill>
                <a:latin typeface="Space Grotesk" pitchFamily="2" charset="0"/>
                <a:cs typeface="Space Grotesk" pitchFamily="2" charset="0"/>
                <a:sym typeface="Arial"/>
              </a:rPr>
              <a:t>http://localhost:5100/</a:t>
            </a:r>
            <a:r>
              <a:rPr lang="en-US" sz="1600" b="0" i="0" u="none" strike="noStrike" cap="none">
                <a:solidFill>
                  <a:schemeClr val="accent3"/>
                </a:solidFill>
                <a:latin typeface="Space Grotesk" pitchFamily="2" charset="0"/>
                <a:cs typeface="Space Grotesk" pitchFamily="2" charset="0"/>
                <a:sym typeface="Arial"/>
              </a:rPr>
              <a:t>orders</a:t>
            </a:r>
            <a:endParaRPr sz="1600" b="0" i="0" u="none" strike="noStrike" cap="none">
              <a:solidFill>
                <a:schemeClr val="accent3"/>
              </a:solidFill>
              <a:latin typeface="Space Grotesk" pitchFamily="2" charset="0"/>
              <a:cs typeface="Space Grotesk" pitchFamily="2" charset="0"/>
              <a:sym typeface="Arial"/>
            </a:endParaRPr>
          </a:p>
        </p:txBody>
      </p:sp>
      <p:grpSp>
        <p:nvGrpSpPr>
          <p:cNvPr id="738" name="Google Shape;738;p57"/>
          <p:cNvGrpSpPr/>
          <p:nvPr/>
        </p:nvGrpSpPr>
        <p:grpSpPr>
          <a:xfrm>
            <a:off x="791075" y="1898675"/>
            <a:ext cx="10630355" cy="3183791"/>
            <a:chOff x="791075" y="1898675"/>
            <a:chExt cx="10630355" cy="3183791"/>
          </a:xfrm>
        </p:grpSpPr>
        <p:pic>
          <p:nvPicPr>
            <p:cNvPr id="739" name="Google Shape;739;p57"/>
            <p:cNvPicPr preferRelativeResize="0"/>
            <p:nvPr/>
          </p:nvPicPr>
          <p:blipFill rotWithShape="1">
            <a:blip r:embed="rId4">
              <a:alphaModFix/>
            </a:blip>
            <a:srcRect/>
            <a:stretch/>
          </p:blipFill>
          <p:spPr>
            <a:xfrm>
              <a:off x="791075" y="2805959"/>
              <a:ext cx="2160000" cy="2160000"/>
            </a:xfrm>
            <a:prstGeom prst="rect">
              <a:avLst/>
            </a:prstGeom>
            <a:noFill/>
            <a:ln>
              <a:noFill/>
            </a:ln>
          </p:spPr>
        </p:pic>
        <p:pic>
          <p:nvPicPr>
            <p:cNvPr id="740" name="Google Shape;740;p57"/>
            <p:cNvPicPr preferRelativeResize="0"/>
            <p:nvPr/>
          </p:nvPicPr>
          <p:blipFill rotWithShape="1">
            <a:blip r:embed="rId5">
              <a:alphaModFix/>
            </a:blip>
            <a:srcRect/>
            <a:stretch/>
          </p:blipFill>
          <p:spPr>
            <a:xfrm>
              <a:off x="9261430" y="2805959"/>
              <a:ext cx="2160000" cy="2160000"/>
            </a:xfrm>
            <a:prstGeom prst="rect">
              <a:avLst/>
            </a:prstGeom>
            <a:noFill/>
            <a:ln>
              <a:noFill/>
            </a:ln>
          </p:spPr>
        </p:pic>
        <p:pic>
          <p:nvPicPr>
            <p:cNvPr id="741" name="Google Shape;741;p57"/>
            <p:cNvPicPr preferRelativeResize="0"/>
            <p:nvPr/>
          </p:nvPicPr>
          <p:blipFill rotWithShape="1">
            <a:blip r:embed="rId6">
              <a:alphaModFix/>
            </a:blip>
            <a:srcRect/>
            <a:stretch/>
          </p:blipFill>
          <p:spPr>
            <a:xfrm>
              <a:off x="3615700" y="3345959"/>
              <a:ext cx="1080000" cy="1080000"/>
            </a:xfrm>
            <a:prstGeom prst="rect">
              <a:avLst/>
            </a:prstGeom>
            <a:noFill/>
            <a:ln>
              <a:noFill/>
            </a:ln>
          </p:spPr>
        </p:pic>
        <p:pic>
          <p:nvPicPr>
            <p:cNvPr id="742" name="Google Shape;742;p57"/>
            <p:cNvPicPr preferRelativeResize="0"/>
            <p:nvPr/>
          </p:nvPicPr>
          <p:blipFill rotWithShape="1">
            <a:blip r:embed="rId6">
              <a:alphaModFix/>
            </a:blip>
            <a:srcRect/>
            <a:stretch/>
          </p:blipFill>
          <p:spPr>
            <a:xfrm>
              <a:off x="7516805" y="3345959"/>
              <a:ext cx="1080000" cy="1080000"/>
            </a:xfrm>
            <a:prstGeom prst="rect">
              <a:avLst/>
            </a:prstGeom>
            <a:noFill/>
            <a:ln>
              <a:noFill/>
            </a:ln>
          </p:spPr>
        </p:pic>
        <p:cxnSp>
          <p:nvCxnSpPr>
            <p:cNvPr id="743" name="Google Shape;743;p57"/>
            <p:cNvCxnSpPr/>
            <p:nvPr/>
          </p:nvCxnSpPr>
          <p:spPr>
            <a:xfrm>
              <a:off x="2842772" y="387631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744" name="Google Shape;744;p57"/>
            <p:cNvCxnSpPr/>
            <p:nvPr/>
          </p:nvCxnSpPr>
          <p:spPr>
            <a:xfrm>
              <a:off x="8576333" y="3876311"/>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745" name="Google Shape;745;p57"/>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Publisher</a:t>
              </a:r>
              <a:endParaRPr sz="2400" b="1" i="0" u="none" strike="noStrike" cap="none">
                <a:solidFill>
                  <a:schemeClr val="lt1"/>
                </a:solidFill>
                <a:latin typeface="Space Grotesk"/>
                <a:ea typeface="Space Grotesk"/>
                <a:cs typeface="Space Grotesk"/>
                <a:sym typeface="Space Grotesk"/>
              </a:endParaRPr>
            </a:p>
          </p:txBody>
        </p:sp>
        <p:sp>
          <p:nvSpPr>
            <p:cNvPr id="746" name="Google Shape;746;p57"/>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47" name="Google Shape;747;p57"/>
            <p:cNvPicPr preferRelativeResize="0"/>
            <p:nvPr/>
          </p:nvPicPr>
          <p:blipFill rotWithShape="1">
            <a:blip r:embed="rId7">
              <a:alphaModFix/>
            </a:blip>
            <a:srcRect/>
            <a:stretch/>
          </p:blipFill>
          <p:spPr>
            <a:xfrm>
              <a:off x="8241048" y="2733178"/>
              <a:ext cx="1020381" cy="382643"/>
            </a:xfrm>
            <a:prstGeom prst="rect">
              <a:avLst/>
            </a:prstGeom>
            <a:noFill/>
            <a:ln>
              <a:noFill/>
            </a:ln>
          </p:spPr>
        </p:pic>
        <p:pic>
          <p:nvPicPr>
            <p:cNvPr id="748" name="Google Shape;748;p57"/>
            <p:cNvPicPr preferRelativeResize="0"/>
            <p:nvPr/>
          </p:nvPicPr>
          <p:blipFill rotWithShape="1">
            <a:blip r:embed="rId8">
              <a:alphaModFix/>
            </a:blip>
            <a:srcRect/>
            <a:stretch/>
          </p:blipFill>
          <p:spPr>
            <a:xfrm>
              <a:off x="7676405" y="1898675"/>
              <a:ext cx="720000" cy="720000"/>
            </a:xfrm>
            <a:prstGeom prst="rect">
              <a:avLst/>
            </a:prstGeom>
            <a:noFill/>
            <a:ln>
              <a:noFill/>
            </a:ln>
          </p:spPr>
        </p:pic>
        <p:cxnSp>
          <p:nvCxnSpPr>
            <p:cNvPr id="749" name="Google Shape;749;p57"/>
            <p:cNvCxnSpPr/>
            <p:nvPr/>
          </p:nvCxnSpPr>
          <p:spPr>
            <a:xfrm rot="10800000">
              <a:off x="8038252" y="254496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750" name="Google Shape;750;p57"/>
            <p:cNvSpPr txBox="1"/>
            <p:nvPr/>
          </p:nvSpPr>
          <p:spPr>
            <a:xfrm>
              <a:off x="8396405" y="197901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pic>
          <p:nvPicPr>
            <p:cNvPr id="751" name="Google Shape;751;p57"/>
            <p:cNvPicPr preferRelativeResize="0"/>
            <p:nvPr/>
          </p:nvPicPr>
          <p:blipFill rotWithShape="1">
            <a:blip r:embed="rId9">
              <a:alphaModFix/>
            </a:blip>
            <a:srcRect/>
            <a:stretch/>
          </p:blipFill>
          <p:spPr>
            <a:xfrm>
              <a:off x="5206803" y="3497621"/>
              <a:ext cx="1800000" cy="776676"/>
            </a:xfrm>
            <a:prstGeom prst="rect">
              <a:avLst/>
            </a:prstGeom>
            <a:noFill/>
            <a:ln>
              <a:noFill/>
            </a:ln>
          </p:spPr>
        </p:pic>
        <p:cxnSp>
          <p:nvCxnSpPr>
            <p:cNvPr id="752" name="Google Shape;752;p57"/>
            <p:cNvCxnSpPr/>
            <p:nvPr/>
          </p:nvCxnSpPr>
          <p:spPr>
            <a:xfrm>
              <a:off x="4695700" y="3876311"/>
              <a:ext cx="440180" cy="0"/>
            </a:xfrm>
            <a:prstGeom prst="straightConnector1">
              <a:avLst/>
            </a:prstGeom>
            <a:noFill/>
            <a:ln w="25400" cap="flat" cmpd="sng">
              <a:solidFill>
                <a:schemeClr val="dk1"/>
              </a:solidFill>
              <a:prstDash val="solid"/>
              <a:miter lim="800000"/>
              <a:headEnd type="none" w="sm" len="sm"/>
              <a:tailEnd type="triangle" w="lg" len="lg"/>
            </a:ln>
          </p:spPr>
        </p:cxnSp>
        <p:cxnSp>
          <p:nvCxnSpPr>
            <p:cNvPr id="753" name="Google Shape;753;p57"/>
            <p:cNvCxnSpPr/>
            <p:nvPr/>
          </p:nvCxnSpPr>
          <p:spPr>
            <a:xfrm>
              <a:off x="7076625" y="3876311"/>
              <a:ext cx="440180" cy="0"/>
            </a:xfrm>
            <a:prstGeom prst="straightConnector1">
              <a:avLst/>
            </a:prstGeom>
            <a:noFill/>
            <a:ln w="25400" cap="flat" cmpd="sng">
              <a:solidFill>
                <a:schemeClr val="dk1"/>
              </a:solidFill>
              <a:prstDash val="solid"/>
              <a:miter lim="800000"/>
              <a:headEnd type="none" w="sm" len="sm"/>
              <a:tailEnd type="triangle" w="lg" len="lg"/>
            </a:ln>
          </p:spPr>
        </p:cxnSp>
        <p:sp>
          <p:nvSpPr>
            <p:cNvPr id="754" name="Google Shape;754;p57"/>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Message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broker</a:t>
              </a:r>
              <a:endParaRPr sz="1400" b="1" i="0" u="none" strike="noStrike" cap="none">
                <a:solidFill>
                  <a:srgbClr val="121C29"/>
                </a:solidFill>
                <a:latin typeface="Space Grotesk"/>
                <a:ea typeface="Space Grotesk"/>
                <a:cs typeface="Space Grotesk"/>
                <a:sym typeface="Space Grotesk"/>
              </a:endParaRPr>
            </a:p>
          </p:txBody>
        </p:sp>
        <p:grpSp>
          <p:nvGrpSpPr>
            <p:cNvPr id="755" name="Google Shape;755;p57"/>
            <p:cNvGrpSpPr/>
            <p:nvPr/>
          </p:nvGrpSpPr>
          <p:grpSpPr>
            <a:xfrm>
              <a:off x="5145907" y="2792907"/>
              <a:ext cx="1930716" cy="618218"/>
              <a:chOff x="5060230" y="2776686"/>
              <a:chExt cx="1930716" cy="618218"/>
            </a:xfrm>
          </p:grpSpPr>
          <p:pic>
            <p:nvPicPr>
              <p:cNvPr id="756" name="Google Shape;756;p57" descr="A blue and black cloud logo&#10;&#10;Description automatically generated"/>
              <p:cNvPicPr preferRelativeResize="0"/>
              <p:nvPr/>
            </p:nvPicPr>
            <p:blipFill rotWithShape="1">
              <a:blip r:embed="rId10">
                <a:alphaModFix/>
              </a:blip>
              <a:srcRect/>
              <a:stretch/>
            </p:blipFill>
            <p:spPr>
              <a:xfrm>
                <a:off x="5060230" y="2776686"/>
                <a:ext cx="618218" cy="618218"/>
              </a:xfrm>
              <a:prstGeom prst="rect">
                <a:avLst/>
              </a:prstGeom>
              <a:noFill/>
              <a:ln>
                <a:noFill/>
              </a:ln>
            </p:spPr>
          </p:pic>
          <p:sp>
            <p:nvSpPr>
              <p:cNvPr id="757" name="Google Shape;757;p57"/>
              <p:cNvSpPr txBox="1"/>
              <p:nvPr/>
            </p:nvSpPr>
            <p:spPr>
              <a:xfrm>
                <a:off x="5709990" y="2947315"/>
                <a:ext cx="1280956"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Cloudevents</a:t>
                </a:r>
                <a:endParaRPr sz="1400" b="0" i="0" u="none" strike="noStrike" cap="none">
                  <a:solidFill>
                    <a:srgbClr val="121C29"/>
                  </a:solidFill>
                  <a:latin typeface="Space Grotesk"/>
                  <a:ea typeface="Space Grotesk"/>
                  <a:cs typeface="Space Grotesk"/>
                  <a:sym typeface="Space Grotesk"/>
                </a:endParaRPr>
              </a:p>
            </p:txBody>
          </p:sp>
        </p:grpSp>
        <p:grpSp>
          <p:nvGrpSpPr>
            <p:cNvPr id="758" name="Google Shape;758;p57"/>
            <p:cNvGrpSpPr/>
            <p:nvPr/>
          </p:nvGrpSpPr>
          <p:grpSpPr>
            <a:xfrm>
              <a:off x="4750644" y="4499536"/>
              <a:ext cx="2785649" cy="582930"/>
              <a:chOff x="3539169" y="1480531"/>
              <a:chExt cx="2785649" cy="582930"/>
            </a:xfrm>
          </p:grpSpPr>
          <p:pic>
            <p:nvPicPr>
              <p:cNvPr id="759" name="Google Shape;759;p57"/>
              <p:cNvPicPr preferRelativeResize="0"/>
              <p:nvPr/>
            </p:nvPicPr>
            <p:blipFill rotWithShape="1">
              <a:blip r:embed="rId11">
                <a:alphaModFix/>
              </a:blip>
              <a:srcRect/>
              <a:stretch/>
            </p:blipFill>
            <p:spPr>
              <a:xfrm>
                <a:off x="4056511" y="1507201"/>
                <a:ext cx="480060" cy="556260"/>
              </a:xfrm>
              <a:prstGeom prst="rect">
                <a:avLst/>
              </a:prstGeom>
              <a:noFill/>
              <a:ln>
                <a:noFill/>
              </a:ln>
            </p:spPr>
          </p:pic>
          <p:pic>
            <p:nvPicPr>
              <p:cNvPr id="760" name="Google Shape;760;p57"/>
              <p:cNvPicPr preferRelativeResize="0"/>
              <p:nvPr/>
            </p:nvPicPr>
            <p:blipFill rotWithShape="1">
              <a:blip r:embed="rId12">
                <a:alphaModFix/>
              </a:blip>
              <a:srcRect/>
              <a:stretch/>
            </p:blipFill>
            <p:spPr>
              <a:xfrm>
                <a:off x="5905718" y="1480531"/>
                <a:ext cx="419100" cy="582930"/>
              </a:xfrm>
              <a:prstGeom prst="rect">
                <a:avLst/>
              </a:prstGeom>
              <a:noFill/>
              <a:ln>
                <a:noFill/>
              </a:ln>
            </p:spPr>
          </p:pic>
          <p:pic>
            <p:nvPicPr>
              <p:cNvPr id="761" name="Google Shape;761;p57"/>
              <p:cNvPicPr preferRelativeResize="0"/>
              <p:nvPr/>
            </p:nvPicPr>
            <p:blipFill rotWithShape="1">
              <a:blip r:embed="rId13">
                <a:alphaModFix/>
              </a:blip>
              <a:srcRect/>
              <a:stretch/>
            </p:blipFill>
            <p:spPr>
              <a:xfrm>
                <a:off x="4634813" y="1507201"/>
                <a:ext cx="655320" cy="556260"/>
              </a:xfrm>
              <a:prstGeom prst="rect">
                <a:avLst/>
              </a:prstGeom>
              <a:noFill/>
              <a:ln>
                <a:noFill/>
              </a:ln>
            </p:spPr>
          </p:pic>
          <p:pic>
            <p:nvPicPr>
              <p:cNvPr id="762" name="Google Shape;762;p57"/>
              <p:cNvPicPr preferRelativeResize="0"/>
              <p:nvPr/>
            </p:nvPicPr>
            <p:blipFill rotWithShape="1">
              <a:blip r:embed="rId14">
                <a:alphaModFix/>
              </a:blip>
              <a:srcRect/>
              <a:stretch/>
            </p:blipFill>
            <p:spPr>
              <a:xfrm>
                <a:off x="3539169" y="1507201"/>
                <a:ext cx="419100" cy="556260"/>
              </a:xfrm>
              <a:prstGeom prst="rect">
                <a:avLst/>
              </a:prstGeom>
              <a:noFill/>
              <a:ln>
                <a:noFill/>
              </a:ln>
            </p:spPr>
          </p:pic>
          <p:pic>
            <p:nvPicPr>
              <p:cNvPr id="763" name="Google Shape;763;p57"/>
              <p:cNvPicPr preferRelativeResize="0"/>
              <p:nvPr/>
            </p:nvPicPr>
            <p:blipFill rotWithShape="1">
              <a:blip r:embed="rId15">
                <a:alphaModFix/>
              </a:blip>
              <a:srcRect/>
              <a:stretch/>
            </p:blipFill>
            <p:spPr>
              <a:xfrm>
                <a:off x="5388375" y="1564351"/>
                <a:ext cx="419100" cy="499110"/>
              </a:xfrm>
              <a:prstGeom prst="rect">
                <a:avLst/>
              </a:prstGeom>
              <a:noFill/>
              <a:ln>
                <a:noFill/>
              </a:ln>
            </p:spPr>
          </p:pic>
        </p:gr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pic>
        <p:nvPicPr>
          <p:cNvPr id="768" name="Google Shape;768;p58"/>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69" name="Google Shape;769;p58"/>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p:txBody>
      </p:sp>
      <p:sp>
        <p:nvSpPr>
          <p:cNvPr id="770" name="Google Shape;770;p58"/>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a:solidFill>
                  <a:schemeClr val="accent2"/>
                </a:solidFill>
                <a:latin typeface="Space Grotesk" pitchFamily="2" charset="0"/>
                <a:cs typeface="Space Grotesk" pitchFamily="2" charset="0"/>
                <a:sym typeface="Arial"/>
              </a:rPr>
              <a:t>POST</a:t>
            </a:r>
            <a:br>
              <a:rPr lang="en-US" sz="1600" b="0" i="0" u="none" strike="noStrike" cap="none">
                <a:solidFill>
                  <a:schemeClr val="dk1"/>
                </a:solidFill>
                <a:latin typeface="Space Grotesk" pitchFamily="2" charset="0"/>
                <a:cs typeface="Space Grotesk" pitchFamily="2" charset="0"/>
                <a:sym typeface="Arial"/>
              </a:rPr>
            </a:br>
            <a:r>
              <a:rPr lang="en-US" sz="1600" b="0" i="0" u="none" strike="noStrike" cap="none">
                <a:solidFill>
                  <a:schemeClr val="dk1"/>
                </a:solidFill>
                <a:latin typeface="Space Grotesk" pitchFamily="2" charset="0"/>
                <a:cs typeface="Space Grotesk" pitchFamily="2" charset="0"/>
                <a:sym typeface="Arial"/>
              </a:rPr>
              <a:t>http://localhost:5100/</a:t>
            </a:r>
            <a:r>
              <a:rPr lang="en-US" sz="1600" b="0" i="0" u="none" strike="noStrike" cap="none">
                <a:solidFill>
                  <a:schemeClr val="accent3"/>
                </a:solidFill>
                <a:latin typeface="Space Grotesk" pitchFamily="2" charset="0"/>
                <a:cs typeface="Space Grotesk" pitchFamily="2" charset="0"/>
                <a:sym typeface="Arial"/>
              </a:rPr>
              <a:t>orders</a:t>
            </a:r>
            <a:endParaRPr sz="1600" b="0" i="0" u="none" strike="noStrike" cap="none">
              <a:solidFill>
                <a:schemeClr val="accent3"/>
              </a:solidFill>
              <a:latin typeface="Space Grotesk" pitchFamily="2" charset="0"/>
              <a:cs typeface="Space Grotesk" pitchFamily="2" charset="0"/>
              <a:sym typeface="Arial"/>
            </a:endParaRPr>
          </a:p>
        </p:txBody>
      </p:sp>
      <p:grpSp>
        <p:nvGrpSpPr>
          <p:cNvPr id="771" name="Google Shape;771;p58"/>
          <p:cNvGrpSpPr/>
          <p:nvPr/>
        </p:nvGrpSpPr>
        <p:grpSpPr>
          <a:xfrm>
            <a:off x="791075" y="1898675"/>
            <a:ext cx="10630355" cy="3183791"/>
            <a:chOff x="791075" y="1898675"/>
            <a:chExt cx="10630355" cy="3183791"/>
          </a:xfrm>
        </p:grpSpPr>
        <p:grpSp>
          <p:nvGrpSpPr>
            <p:cNvPr id="772" name="Google Shape;772;p58"/>
            <p:cNvGrpSpPr/>
            <p:nvPr/>
          </p:nvGrpSpPr>
          <p:grpSpPr>
            <a:xfrm>
              <a:off x="4750644" y="4499536"/>
              <a:ext cx="2785649" cy="582930"/>
              <a:chOff x="3539169" y="1480531"/>
              <a:chExt cx="2785649" cy="582930"/>
            </a:xfrm>
          </p:grpSpPr>
          <p:pic>
            <p:nvPicPr>
              <p:cNvPr id="773" name="Google Shape;773;p58"/>
              <p:cNvPicPr preferRelativeResize="0"/>
              <p:nvPr/>
            </p:nvPicPr>
            <p:blipFill rotWithShape="1">
              <a:blip r:embed="rId4">
                <a:alphaModFix/>
              </a:blip>
              <a:srcRect/>
              <a:stretch/>
            </p:blipFill>
            <p:spPr>
              <a:xfrm>
                <a:off x="4634813" y="1507201"/>
                <a:ext cx="655320" cy="556260"/>
              </a:xfrm>
              <a:prstGeom prst="rect">
                <a:avLst/>
              </a:prstGeom>
              <a:noFill/>
              <a:ln>
                <a:noFill/>
              </a:ln>
            </p:spPr>
          </p:pic>
          <p:pic>
            <p:nvPicPr>
              <p:cNvPr id="774" name="Google Shape;774;p58"/>
              <p:cNvPicPr preferRelativeResize="0"/>
              <p:nvPr/>
            </p:nvPicPr>
            <p:blipFill rotWithShape="1">
              <a:blip r:embed="rId5">
                <a:alphaModFix/>
              </a:blip>
              <a:srcRect/>
              <a:stretch/>
            </p:blipFill>
            <p:spPr>
              <a:xfrm>
                <a:off x="4056511" y="1507201"/>
                <a:ext cx="480060" cy="556260"/>
              </a:xfrm>
              <a:prstGeom prst="rect">
                <a:avLst/>
              </a:prstGeom>
              <a:noFill/>
              <a:ln>
                <a:noFill/>
              </a:ln>
            </p:spPr>
          </p:pic>
          <p:pic>
            <p:nvPicPr>
              <p:cNvPr id="775" name="Google Shape;775;p58"/>
              <p:cNvPicPr preferRelativeResize="0"/>
              <p:nvPr/>
            </p:nvPicPr>
            <p:blipFill rotWithShape="1">
              <a:blip r:embed="rId6">
                <a:alphaModFix/>
              </a:blip>
              <a:srcRect/>
              <a:stretch/>
            </p:blipFill>
            <p:spPr>
              <a:xfrm>
                <a:off x="5905718" y="1480531"/>
                <a:ext cx="419100" cy="582930"/>
              </a:xfrm>
              <a:prstGeom prst="rect">
                <a:avLst/>
              </a:prstGeom>
              <a:noFill/>
              <a:ln>
                <a:noFill/>
              </a:ln>
            </p:spPr>
          </p:pic>
          <p:pic>
            <p:nvPicPr>
              <p:cNvPr id="776" name="Google Shape;776;p58"/>
              <p:cNvPicPr preferRelativeResize="0"/>
              <p:nvPr/>
            </p:nvPicPr>
            <p:blipFill rotWithShape="1">
              <a:blip r:embed="rId7">
                <a:alphaModFix/>
              </a:blip>
              <a:srcRect/>
              <a:stretch/>
            </p:blipFill>
            <p:spPr>
              <a:xfrm>
                <a:off x="3539169" y="1507201"/>
                <a:ext cx="419100" cy="556260"/>
              </a:xfrm>
              <a:prstGeom prst="rect">
                <a:avLst/>
              </a:prstGeom>
              <a:noFill/>
              <a:ln>
                <a:noFill/>
              </a:ln>
            </p:spPr>
          </p:pic>
          <p:pic>
            <p:nvPicPr>
              <p:cNvPr id="777" name="Google Shape;777;p58"/>
              <p:cNvPicPr preferRelativeResize="0"/>
              <p:nvPr/>
            </p:nvPicPr>
            <p:blipFill rotWithShape="1">
              <a:blip r:embed="rId8">
                <a:alphaModFix/>
              </a:blip>
              <a:srcRect/>
              <a:stretch/>
            </p:blipFill>
            <p:spPr>
              <a:xfrm>
                <a:off x="5388375" y="1564351"/>
                <a:ext cx="419100" cy="499110"/>
              </a:xfrm>
              <a:prstGeom prst="rect">
                <a:avLst/>
              </a:prstGeom>
              <a:noFill/>
              <a:ln>
                <a:noFill/>
              </a:ln>
            </p:spPr>
          </p:pic>
        </p:grpSp>
        <p:grpSp>
          <p:nvGrpSpPr>
            <p:cNvPr id="778" name="Google Shape;778;p58"/>
            <p:cNvGrpSpPr/>
            <p:nvPr/>
          </p:nvGrpSpPr>
          <p:grpSpPr>
            <a:xfrm>
              <a:off x="791075" y="1898675"/>
              <a:ext cx="10630355" cy="3067284"/>
              <a:chOff x="791075" y="1898675"/>
              <a:chExt cx="10630355" cy="3067284"/>
            </a:xfrm>
          </p:grpSpPr>
          <p:pic>
            <p:nvPicPr>
              <p:cNvPr id="779" name="Google Shape;779;p58"/>
              <p:cNvPicPr preferRelativeResize="0"/>
              <p:nvPr/>
            </p:nvPicPr>
            <p:blipFill rotWithShape="1">
              <a:blip r:embed="rId9">
                <a:alphaModFix/>
              </a:blip>
              <a:srcRect/>
              <a:stretch/>
            </p:blipFill>
            <p:spPr>
              <a:xfrm>
                <a:off x="791075" y="2805959"/>
                <a:ext cx="2160000" cy="2160000"/>
              </a:xfrm>
              <a:prstGeom prst="rect">
                <a:avLst/>
              </a:prstGeom>
              <a:noFill/>
              <a:ln>
                <a:noFill/>
              </a:ln>
            </p:spPr>
          </p:pic>
          <p:pic>
            <p:nvPicPr>
              <p:cNvPr id="780" name="Google Shape;780;p58"/>
              <p:cNvPicPr preferRelativeResize="0"/>
              <p:nvPr/>
            </p:nvPicPr>
            <p:blipFill rotWithShape="1">
              <a:blip r:embed="rId10">
                <a:alphaModFix/>
              </a:blip>
              <a:srcRect/>
              <a:stretch/>
            </p:blipFill>
            <p:spPr>
              <a:xfrm>
                <a:off x="9261430" y="2805959"/>
                <a:ext cx="2160000" cy="2160000"/>
              </a:xfrm>
              <a:prstGeom prst="rect">
                <a:avLst/>
              </a:prstGeom>
              <a:noFill/>
              <a:ln>
                <a:noFill/>
              </a:ln>
            </p:spPr>
          </p:pic>
          <p:pic>
            <p:nvPicPr>
              <p:cNvPr id="781" name="Google Shape;781;p58"/>
              <p:cNvPicPr preferRelativeResize="0"/>
              <p:nvPr/>
            </p:nvPicPr>
            <p:blipFill rotWithShape="1">
              <a:blip r:embed="rId11">
                <a:alphaModFix/>
              </a:blip>
              <a:srcRect/>
              <a:stretch/>
            </p:blipFill>
            <p:spPr>
              <a:xfrm>
                <a:off x="3615700" y="3345959"/>
                <a:ext cx="1080000" cy="1080000"/>
              </a:xfrm>
              <a:prstGeom prst="rect">
                <a:avLst/>
              </a:prstGeom>
              <a:noFill/>
              <a:ln>
                <a:noFill/>
              </a:ln>
            </p:spPr>
          </p:pic>
          <p:pic>
            <p:nvPicPr>
              <p:cNvPr id="782" name="Google Shape;782;p58"/>
              <p:cNvPicPr preferRelativeResize="0"/>
              <p:nvPr/>
            </p:nvPicPr>
            <p:blipFill rotWithShape="1">
              <a:blip r:embed="rId11">
                <a:alphaModFix/>
              </a:blip>
              <a:srcRect/>
              <a:stretch/>
            </p:blipFill>
            <p:spPr>
              <a:xfrm>
                <a:off x="7516805" y="3345959"/>
                <a:ext cx="1080000" cy="1080000"/>
              </a:xfrm>
              <a:prstGeom prst="rect">
                <a:avLst/>
              </a:prstGeom>
              <a:noFill/>
              <a:ln>
                <a:noFill/>
              </a:ln>
            </p:spPr>
          </p:pic>
          <p:cxnSp>
            <p:nvCxnSpPr>
              <p:cNvPr id="783" name="Google Shape;783;p58"/>
              <p:cNvCxnSpPr/>
              <p:nvPr/>
            </p:nvCxnSpPr>
            <p:spPr>
              <a:xfrm>
                <a:off x="2842772" y="387631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784" name="Google Shape;784;p58"/>
              <p:cNvCxnSpPr/>
              <p:nvPr/>
            </p:nvCxnSpPr>
            <p:spPr>
              <a:xfrm>
                <a:off x="8576333" y="3876311"/>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785" name="Google Shape;785;p58"/>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Publisher</a:t>
                </a:r>
                <a:endParaRPr sz="2400" b="1" i="0" u="none" strike="noStrike" cap="none">
                  <a:solidFill>
                    <a:schemeClr val="lt1"/>
                  </a:solidFill>
                  <a:latin typeface="Space Grotesk"/>
                  <a:ea typeface="Space Grotesk"/>
                  <a:cs typeface="Space Grotesk"/>
                  <a:sym typeface="Space Grotesk"/>
                </a:endParaRPr>
              </a:p>
            </p:txBody>
          </p:sp>
          <p:sp>
            <p:nvSpPr>
              <p:cNvPr id="786" name="Google Shape;786;p58"/>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87" name="Google Shape;787;p58"/>
              <p:cNvPicPr preferRelativeResize="0"/>
              <p:nvPr/>
            </p:nvPicPr>
            <p:blipFill rotWithShape="1">
              <a:blip r:embed="rId12">
                <a:alphaModFix/>
              </a:blip>
              <a:srcRect/>
              <a:stretch/>
            </p:blipFill>
            <p:spPr>
              <a:xfrm>
                <a:off x="8241048" y="2733178"/>
                <a:ext cx="1020381" cy="382643"/>
              </a:xfrm>
              <a:prstGeom prst="rect">
                <a:avLst/>
              </a:prstGeom>
              <a:noFill/>
              <a:ln>
                <a:noFill/>
              </a:ln>
            </p:spPr>
          </p:pic>
          <p:pic>
            <p:nvPicPr>
              <p:cNvPr id="788" name="Google Shape;788;p58"/>
              <p:cNvPicPr preferRelativeResize="0"/>
              <p:nvPr/>
            </p:nvPicPr>
            <p:blipFill rotWithShape="1">
              <a:blip r:embed="rId13">
                <a:alphaModFix/>
              </a:blip>
              <a:srcRect/>
              <a:stretch/>
            </p:blipFill>
            <p:spPr>
              <a:xfrm>
                <a:off x="7676405" y="1898675"/>
                <a:ext cx="720000" cy="720000"/>
              </a:xfrm>
              <a:prstGeom prst="rect">
                <a:avLst/>
              </a:prstGeom>
              <a:noFill/>
              <a:ln>
                <a:noFill/>
              </a:ln>
            </p:spPr>
          </p:pic>
          <p:cxnSp>
            <p:nvCxnSpPr>
              <p:cNvPr id="789" name="Google Shape;789;p58"/>
              <p:cNvCxnSpPr/>
              <p:nvPr/>
            </p:nvCxnSpPr>
            <p:spPr>
              <a:xfrm rot="10800000">
                <a:off x="8038252" y="254496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790" name="Google Shape;790;p58"/>
              <p:cNvSpPr txBox="1"/>
              <p:nvPr/>
            </p:nvSpPr>
            <p:spPr>
              <a:xfrm>
                <a:off x="8396405" y="197901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pic>
            <p:nvPicPr>
              <p:cNvPr id="791" name="Google Shape;791;p58"/>
              <p:cNvPicPr preferRelativeResize="0"/>
              <p:nvPr/>
            </p:nvPicPr>
            <p:blipFill rotWithShape="1">
              <a:blip r:embed="rId14">
                <a:alphaModFix/>
              </a:blip>
              <a:srcRect/>
              <a:stretch/>
            </p:blipFill>
            <p:spPr>
              <a:xfrm>
                <a:off x="5206803" y="3497621"/>
                <a:ext cx="1800000" cy="776676"/>
              </a:xfrm>
              <a:prstGeom prst="rect">
                <a:avLst/>
              </a:prstGeom>
              <a:noFill/>
              <a:ln>
                <a:noFill/>
              </a:ln>
            </p:spPr>
          </p:pic>
          <p:cxnSp>
            <p:nvCxnSpPr>
              <p:cNvPr id="792" name="Google Shape;792;p58"/>
              <p:cNvCxnSpPr/>
              <p:nvPr/>
            </p:nvCxnSpPr>
            <p:spPr>
              <a:xfrm>
                <a:off x="4695700" y="3876311"/>
                <a:ext cx="440180" cy="0"/>
              </a:xfrm>
              <a:prstGeom prst="straightConnector1">
                <a:avLst/>
              </a:prstGeom>
              <a:noFill/>
              <a:ln w="25400" cap="flat" cmpd="sng">
                <a:solidFill>
                  <a:schemeClr val="dk1"/>
                </a:solidFill>
                <a:prstDash val="solid"/>
                <a:miter lim="800000"/>
                <a:headEnd type="none" w="sm" len="sm"/>
                <a:tailEnd type="triangle" w="lg" len="lg"/>
              </a:ln>
            </p:spPr>
          </p:cxnSp>
          <p:cxnSp>
            <p:nvCxnSpPr>
              <p:cNvPr id="793" name="Google Shape;793;p58"/>
              <p:cNvCxnSpPr/>
              <p:nvPr/>
            </p:nvCxnSpPr>
            <p:spPr>
              <a:xfrm>
                <a:off x="7076625" y="3876311"/>
                <a:ext cx="440180" cy="0"/>
              </a:xfrm>
              <a:prstGeom prst="straightConnector1">
                <a:avLst/>
              </a:prstGeom>
              <a:noFill/>
              <a:ln w="25400" cap="flat" cmpd="sng">
                <a:solidFill>
                  <a:schemeClr val="dk1"/>
                </a:solidFill>
                <a:prstDash val="solid"/>
                <a:miter lim="800000"/>
                <a:headEnd type="none" w="sm" len="sm"/>
                <a:tailEnd type="triangle" w="lg" len="lg"/>
              </a:ln>
            </p:spPr>
          </p:cxnSp>
          <p:sp>
            <p:nvSpPr>
              <p:cNvPr id="794" name="Google Shape;794;p58"/>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Message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broker</a:t>
                </a:r>
                <a:endParaRPr sz="1400" b="1" i="0" u="none" strike="noStrike" cap="none">
                  <a:solidFill>
                    <a:srgbClr val="121C29"/>
                  </a:solidFill>
                  <a:latin typeface="Space Grotesk"/>
                  <a:ea typeface="Space Grotesk"/>
                  <a:cs typeface="Space Grotesk"/>
                  <a:sym typeface="Space Grotesk"/>
                </a:endParaRPr>
              </a:p>
            </p:txBody>
          </p:sp>
          <p:grpSp>
            <p:nvGrpSpPr>
              <p:cNvPr id="795" name="Google Shape;795;p58"/>
              <p:cNvGrpSpPr/>
              <p:nvPr/>
            </p:nvGrpSpPr>
            <p:grpSpPr>
              <a:xfrm>
                <a:off x="5145907" y="2792907"/>
                <a:ext cx="1971770" cy="618218"/>
                <a:chOff x="5060230" y="2776686"/>
                <a:chExt cx="1971770" cy="618218"/>
              </a:xfrm>
            </p:grpSpPr>
            <p:pic>
              <p:nvPicPr>
                <p:cNvPr id="796" name="Google Shape;796;p58" descr="A blue and black cloud logo&#10;&#10;Description automatically generated"/>
                <p:cNvPicPr preferRelativeResize="0"/>
                <p:nvPr/>
              </p:nvPicPr>
              <p:blipFill rotWithShape="1">
                <a:blip r:embed="rId15">
                  <a:alphaModFix/>
                </a:blip>
                <a:srcRect/>
                <a:stretch/>
              </p:blipFill>
              <p:spPr>
                <a:xfrm>
                  <a:off x="5060230" y="2776686"/>
                  <a:ext cx="618218" cy="618218"/>
                </a:xfrm>
                <a:prstGeom prst="rect">
                  <a:avLst/>
                </a:prstGeom>
                <a:noFill/>
                <a:ln>
                  <a:noFill/>
                </a:ln>
              </p:spPr>
            </p:pic>
            <p:sp>
              <p:nvSpPr>
                <p:cNvPr id="797" name="Google Shape;797;p58"/>
                <p:cNvSpPr txBox="1"/>
                <p:nvPr/>
              </p:nvSpPr>
              <p:spPr>
                <a:xfrm>
                  <a:off x="5709990" y="2947315"/>
                  <a:ext cx="1322010"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Cloudevents</a:t>
                  </a:r>
                  <a:endParaRPr sz="1400" b="0" i="0" u="none" strike="noStrike" cap="none">
                    <a:solidFill>
                      <a:srgbClr val="121C29"/>
                    </a:solidFill>
                    <a:latin typeface="Space Grotesk"/>
                    <a:ea typeface="Space Grotesk"/>
                    <a:cs typeface="Space Grotesk"/>
                    <a:sym typeface="Space Grotesk"/>
                  </a:endParaRPr>
                </a:p>
              </p:txBody>
            </p:sp>
          </p:grpSp>
        </p:grpSp>
      </p:grpSp>
      <p:grpSp>
        <p:nvGrpSpPr>
          <p:cNvPr id="798" name="Google Shape;798;p58"/>
          <p:cNvGrpSpPr/>
          <p:nvPr/>
        </p:nvGrpSpPr>
        <p:grpSpPr>
          <a:xfrm>
            <a:off x="7437562" y="1649254"/>
            <a:ext cx="4724421" cy="3559492"/>
            <a:chOff x="7038346" y="1781896"/>
            <a:chExt cx="4978508" cy="4084408"/>
          </a:xfrm>
        </p:grpSpPr>
        <p:sp>
          <p:nvSpPr>
            <p:cNvPr id="799" name="Google Shape;799;p58"/>
            <p:cNvSpPr/>
            <p:nvPr/>
          </p:nvSpPr>
          <p:spPr>
            <a:xfrm>
              <a:off x="7038346" y="1781896"/>
              <a:ext cx="4978508" cy="4084408"/>
            </a:xfrm>
            <a:prstGeom prst="roundRect">
              <a:avLst>
                <a:gd name="adj" fmla="val 11107"/>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00" name="Google Shape;800;p58"/>
            <p:cNvSpPr txBox="1"/>
            <p:nvPr/>
          </p:nvSpPr>
          <p:spPr>
            <a:xfrm>
              <a:off x="7438704" y="2090405"/>
              <a:ext cx="4303753" cy="349627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err="1">
                  <a:solidFill>
                    <a:srgbClr val="116329"/>
                  </a:solidFill>
                  <a:latin typeface="Space Grotesk" pitchFamily="2" charset="77"/>
                  <a:cs typeface="Space Grotesk" pitchFamily="2" charset="77"/>
                  <a:sym typeface="Arial"/>
                </a:rPr>
                <a:t>apiVersion</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dapr.io</a:t>
              </a:r>
              <a:r>
                <a:rPr lang="en-US" sz="1600" b="0" i="0" u="none" strike="noStrike" cap="none" dirty="0">
                  <a:solidFill>
                    <a:srgbClr val="0A3069"/>
                  </a:solidFill>
                  <a:latin typeface="Space Grotesk" pitchFamily="2" charset="77"/>
                  <a:cs typeface="Space Grotesk" pitchFamily="2" charset="77"/>
                  <a:sym typeface="Arial"/>
                </a:rPr>
                <a:t>/v1alpha1</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kind</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Component</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metadata</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mybroker</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spec</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type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pubsub.redis</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version</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v1</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metadata</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redisHost</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value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localhost:6379</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redisPassword</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value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a:t>
              </a:r>
              <a:endParaRPr sz="1600" b="0" i="0" u="none" strike="noStrike" cap="none" dirty="0">
                <a:solidFill>
                  <a:srgbClr val="1F2328"/>
                </a:solidFill>
                <a:latin typeface="Space Grotesk" pitchFamily="2" charset="77"/>
                <a:cs typeface="Space Grotesk" pitchFamily="2" charset="77"/>
                <a:sym typeface="Arial"/>
              </a:endParaRPr>
            </a:p>
          </p:txBody>
        </p:sp>
      </p:grpSp>
      <p:sp>
        <p:nvSpPr>
          <p:cNvPr id="801" name="Google Shape;801;p58"/>
          <p:cNvSpPr txBox="1">
            <a:spLocks noGrp="1"/>
          </p:cNvSpPr>
          <p:nvPr>
            <p:ph type="title"/>
          </p:nvPr>
        </p:nvSpPr>
        <p:spPr>
          <a:xfrm>
            <a:off x="196754" y="212796"/>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 Component</a:t>
            </a:r>
            <a:endParaRP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67">
          <a:extLst>
            <a:ext uri="{FF2B5EF4-FFF2-40B4-BE49-F238E27FC236}">
              <a16:creationId xmlns:a16="http://schemas.microsoft.com/office/drawing/2014/main" id="{8C9B07A6-66A6-F714-3176-F9652930473E}"/>
            </a:ext>
          </a:extLst>
        </p:cNvPr>
        <p:cNvGrpSpPr/>
        <p:nvPr/>
      </p:nvGrpSpPr>
      <p:grpSpPr>
        <a:xfrm>
          <a:off x="0" y="0"/>
          <a:ext cx="0" cy="0"/>
          <a:chOff x="0" y="0"/>
          <a:chExt cx="0" cy="0"/>
        </a:xfrm>
      </p:grpSpPr>
      <p:pic>
        <p:nvPicPr>
          <p:cNvPr id="768" name="Google Shape;768;p58">
            <a:extLst>
              <a:ext uri="{FF2B5EF4-FFF2-40B4-BE49-F238E27FC236}">
                <a16:creationId xmlns:a16="http://schemas.microsoft.com/office/drawing/2014/main" id="{87228CA8-98B2-76E0-D48D-3EEC239B33E3}"/>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801" name="Google Shape;801;p58">
            <a:extLst>
              <a:ext uri="{FF2B5EF4-FFF2-40B4-BE49-F238E27FC236}">
                <a16:creationId xmlns:a16="http://schemas.microsoft.com/office/drawing/2014/main" id="{ACE0100A-3C8A-14AD-D047-D689AF1A22EB}"/>
              </a:ext>
            </a:extLst>
          </p:cNvPr>
          <p:cNvSpPr txBox="1">
            <a:spLocks noGrp="1"/>
          </p:cNvSpPr>
          <p:nvPr>
            <p:ph type="title"/>
          </p:nvPr>
        </p:nvSpPr>
        <p:spPr>
          <a:xfrm>
            <a:off x="196754" y="212796"/>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 with JavaScript SDK</a:t>
            </a:r>
            <a:endParaRPr dirty="0"/>
          </a:p>
        </p:txBody>
      </p:sp>
      <p:grpSp>
        <p:nvGrpSpPr>
          <p:cNvPr id="10" name="Group 9">
            <a:extLst>
              <a:ext uri="{FF2B5EF4-FFF2-40B4-BE49-F238E27FC236}">
                <a16:creationId xmlns:a16="http://schemas.microsoft.com/office/drawing/2014/main" id="{162A8C3B-0D2E-E4CB-616F-E95C4CE52B04}"/>
              </a:ext>
            </a:extLst>
          </p:cNvPr>
          <p:cNvGrpSpPr/>
          <p:nvPr/>
        </p:nvGrpSpPr>
        <p:grpSpPr>
          <a:xfrm>
            <a:off x="1253214" y="1980924"/>
            <a:ext cx="9414786" cy="1169551"/>
            <a:chOff x="2112200" y="1980924"/>
            <a:chExt cx="9414786" cy="1169551"/>
          </a:xfrm>
        </p:grpSpPr>
        <p:sp>
          <p:nvSpPr>
            <p:cNvPr id="5" name="TextBox 4">
              <a:extLst>
                <a:ext uri="{FF2B5EF4-FFF2-40B4-BE49-F238E27FC236}">
                  <a16:creationId xmlns:a16="http://schemas.microsoft.com/office/drawing/2014/main" id="{29D15D44-7679-7964-E9F7-A05A831AC489}"/>
                </a:ext>
              </a:extLst>
            </p:cNvPr>
            <p:cNvSpPr txBox="1"/>
            <p:nvPr/>
          </p:nvSpPr>
          <p:spPr>
            <a:xfrm>
              <a:off x="3422256" y="1980924"/>
              <a:ext cx="8104730" cy="1169551"/>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br>
                <a:rPr lang="en-GB" sz="1600" b="1" dirty="0">
                  <a:solidFill>
                    <a:srgbClr val="1F2328"/>
                  </a:solidFill>
                  <a:effectLst/>
                  <a:latin typeface="Courier New" panose="02070309020205020404" pitchFamily="49" charset="0"/>
                  <a:cs typeface="Courier New" panose="02070309020205020404" pitchFamily="49" charset="0"/>
                </a:rPr>
              </a:b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 </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 1 };</a:t>
              </a:r>
            </a:p>
            <a:p>
              <a:pPr>
                <a:lnSpc>
                  <a:spcPct val="150000"/>
                </a:lnSpc>
              </a:pP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.pubsub.</a:t>
              </a:r>
              <a:r>
                <a:rPr lang="en-GB" sz="1600" b="1" dirty="0" err="1">
                  <a:solidFill>
                    <a:srgbClr val="8250DF"/>
                  </a:solidFill>
                  <a:effectLst/>
                  <a:latin typeface="Courier New" panose="02070309020205020404" pitchFamily="49" charset="0"/>
                  <a:cs typeface="Courier New" panose="02070309020205020404" pitchFamily="49" charset="0"/>
                </a:rPr>
                <a:t>publish</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mypubsub</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“new-orders”</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a:t>
              </a:r>
            </a:p>
          </p:txBody>
        </p:sp>
        <p:sp>
          <p:nvSpPr>
            <p:cNvPr id="6" name="TextBox 5">
              <a:extLst>
                <a:ext uri="{FF2B5EF4-FFF2-40B4-BE49-F238E27FC236}">
                  <a16:creationId xmlns:a16="http://schemas.microsoft.com/office/drawing/2014/main" id="{FA41CD5F-00C4-6782-ECED-BE3188355955}"/>
                </a:ext>
              </a:extLst>
            </p:cNvPr>
            <p:cNvSpPr txBox="1"/>
            <p:nvPr/>
          </p:nvSpPr>
          <p:spPr>
            <a:xfrm>
              <a:off x="2112200" y="1980924"/>
              <a:ext cx="909223"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Publish</a:t>
              </a:r>
            </a:p>
          </p:txBody>
        </p:sp>
      </p:grpSp>
      <p:grpSp>
        <p:nvGrpSpPr>
          <p:cNvPr id="11" name="Group 10">
            <a:extLst>
              <a:ext uri="{FF2B5EF4-FFF2-40B4-BE49-F238E27FC236}">
                <a16:creationId xmlns:a16="http://schemas.microsoft.com/office/drawing/2014/main" id="{1856EA3D-03EA-B69F-CB5C-8AE10F9A4338}"/>
              </a:ext>
            </a:extLst>
          </p:cNvPr>
          <p:cNvGrpSpPr/>
          <p:nvPr/>
        </p:nvGrpSpPr>
        <p:grpSpPr>
          <a:xfrm>
            <a:off x="963070" y="3884857"/>
            <a:ext cx="10985545" cy="2646878"/>
            <a:chOff x="1822056" y="4147903"/>
            <a:chExt cx="10985545" cy="2646878"/>
          </a:xfrm>
        </p:grpSpPr>
        <p:sp>
          <p:nvSpPr>
            <p:cNvPr id="7" name="TextBox 6">
              <a:extLst>
                <a:ext uri="{FF2B5EF4-FFF2-40B4-BE49-F238E27FC236}">
                  <a16:creationId xmlns:a16="http://schemas.microsoft.com/office/drawing/2014/main" id="{25F47886-3EEE-337E-B179-B56729F91E09}"/>
                </a:ext>
              </a:extLst>
            </p:cNvPr>
            <p:cNvSpPr txBox="1"/>
            <p:nvPr/>
          </p:nvSpPr>
          <p:spPr>
            <a:xfrm>
              <a:off x="1822056" y="4147903"/>
              <a:ext cx="1181734"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Subscribe</a:t>
              </a:r>
            </a:p>
          </p:txBody>
        </p:sp>
        <p:sp>
          <p:nvSpPr>
            <p:cNvPr id="9" name="TextBox 8">
              <a:extLst>
                <a:ext uri="{FF2B5EF4-FFF2-40B4-BE49-F238E27FC236}">
                  <a16:creationId xmlns:a16="http://schemas.microsoft.com/office/drawing/2014/main" id="{EF3394DD-E71E-84D4-3926-BB05598BAA5A}"/>
                </a:ext>
              </a:extLst>
            </p:cNvPr>
            <p:cNvSpPr txBox="1"/>
            <p:nvPr/>
          </p:nvSpPr>
          <p:spPr>
            <a:xfrm>
              <a:off x="3422256" y="4147903"/>
              <a:ext cx="9385345" cy="2646878"/>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server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DaprServer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serverHost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serverPort</a:t>
              </a:r>
              <a:r>
                <a:rPr lang="en-GB" sz="1600" b="1" dirty="0">
                  <a:solidFill>
                    <a:srgbClr val="1F2328"/>
                  </a:solidFill>
                  <a:effectLst/>
                  <a:latin typeface="Courier New" panose="02070309020205020404" pitchFamily="49" charset="0"/>
                  <a:cs typeface="Courier New" panose="02070309020205020404" pitchFamily="49" charset="0"/>
                </a:rPr>
                <a:t>, </a:t>
              </a:r>
              <a:br>
                <a:rPr lang="en-GB" sz="1600" b="1" dirty="0">
                  <a:solidFill>
                    <a:srgbClr val="1F2328"/>
                  </a:solidFill>
                  <a:effectLst/>
                  <a:latin typeface="Courier New" panose="02070309020205020404" pitchFamily="49" charset="0"/>
                  <a:cs typeface="Courier New" panose="02070309020205020404" pitchFamily="49" charset="0"/>
                </a:rPr>
              </a:b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clientOptions</a:t>
              </a:r>
              <a:r>
                <a:rPr lang="en-GB" sz="1600" b="1" dirty="0">
                  <a:solidFill>
                    <a:srgbClr val="1F2328"/>
                  </a:solidFill>
                  <a:effectLst/>
                  <a:latin typeface="Courier New" panose="02070309020205020404" pitchFamily="49" charset="0"/>
                  <a:cs typeface="Courier New" panose="02070309020205020404" pitchFamily="49" charset="0"/>
                </a:rPr>
                <a:t>: {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latin typeface="Courier New" panose="02070309020205020404" pitchFamily="49" charset="0"/>
                  <a:cs typeface="Courier New" panose="02070309020205020404" pitchFamily="49" charset="0"/>
                </a:rPr>
                <a:t> </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a:t>
              </a:r>
              <a:br>
                <a:rPr lang="en-GB" sz="1600" b="1" dirty="0">
                  <a:solidFill>
                    <a:srgbClr val="1F2328"/>
                  </a:solidFill>
                  <a:effectLst/>
                  <a:latin typeface="Courier New" panose="02070309020205020404" pitchFamily="49" charset="0"/>
                  <a:cs typeface="Courier New" panose="02070309020205020404" pitchFamily="49" charset="0"/>
                </a:rPr>
              </a:br>
              <a:r>
                <a:rPr lang="en-GB" sz="1600" b="1" dirty="0" err="1">
                  <a:solidFill>
                    <a:srgbClr val="0550AE"/>
                  </a:solidFill>
                  <a:effectLst/>
                  <a:latin typeface="Courier New" panose="02070309020205020404" pitchFamily="49" charset="0"/>
                  <a:cs typeface="Courier New" panose="02070309020205020404" pitchFamily="49" charset="0"/>
                </a:rPr>
                <a:t>server</a:t>
              </a:r>
              <a:r>
                <a:rPr lang="en-GB" sz="1600" b="1" dirty="0" err="1">
                  <a:solidFill>
                    <a:srgbClr val="1F2328"/>
                  </a:solidFill>
                  <a:effectLst/>
                  <a:latin typeface="Courier New" panose="02070309020205020404" pitchFamily="49" charset="0"/>
                  <a:cs typeface="Courier New" panose="02070309020205020404" pitchFamily="49" charset="0"/>
                </a:rPr>
                <a:t>.pubsub.</a:t>
              </a:r>
              <a:r>
                <a:rPr lang="en-GB" sz="1600" b="1" dirty="0" err="1">
                  <a:solidFill>
                    <a:srgbClr val="8250DF"/>
                  </a:solidFill>
                  <a:effectLst/>
                  <a:latin typeface="Courier New" panose="02070309020205020404" pitchFamily="49" charset="0"/>
                  <a:cs typeface="Courier New" panose="02070309020205020404" pitchFamily="49" charset="0"/>
                </a:rPr>
                <a:t>subscribe</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mypubsub</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“new-orders”</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953800"/>
                  </a:solidFill>
                  <a:effectLst/>
                  <a:latin typeface="Courier New" panose="02070309020205020404" pitchFamily="49" charset="0"/>
                  <a:cs typeface="Courier New" panose="02070309020205020404" pitchFamily="49" charset="0"/>
                </a:rPr>
                <a:t>data</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=&gt;</a:t>
              </a:r>
              <a:endParaRPr lang="en-GB" sz="1600" b="1" dirty="0">
                <a:solidFill>
                  <a:srgbClr val="1F2328"/>
                </a:solidFill>
                <a:effectLst/>
                <a:latin typeface="Courier New" panose="02070309020205020404" pitchFamily="49" charset="0"/>
                <a:cs typeface="Courier New" panose="02070309020205020404" pitchFamily="49" charset="0"/>
              </a:endParaRPr>
            </a:p>
            <a:p>
              <a:pPr>
                <a:lnSpc>
                  <a:spcPct val="150000"/>
                </a:lnSpc>
              </a:pPr>
              <a:r>
                <a:rPr lang="en-GB" sz="1600" b="1" dirty="0">
                  <a:solidFill>
                    <a:srgbClr val="0550AE"/>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console</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log</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A3069"/>
                  </a:solidFill>
                  <a:effectLst/>
                  <a:latin typeface="Courier New" panose="02070309020205020404" pitchFamily="49" charset="0"/>
                  <a:cs typeface="Courier New" panose="02070309020205020404" pitchFamily="49" charset="0"/>
                </a:rPr>
                <a:t>"Subscriber received: "</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JSON</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stringify</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953800"/>
                  </a:solidFill>
                  <a:effectLst/>
                  <a:latin typeface="Courier New" panose="02070309020205020404" pitchFamily="49" charset="0"/>
                  <a:cs typeface="Courier New" panose="02070309020205020404" pitchFamily="49" charset="0"/>
                </a:rPr>
                <a:t>data</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a:t>
              </a:r>
              <a:br>
                <a:rPr lang="en-GB" sz="1600" b="1" dirty="0">
                  <a:solidFill>
                    <a:srgbClr val="1F2328"/>
                  </a:solidFill>
                  <a:effectLst/>
                  <a:latin typeface="Courier New" panose="02070309020205020404" pitchFamily="49" charset="0"/>
                  <a:cs typeface="Courier New" panose="02070309020205020404" pitchFamily="49" charset="0"/>
                </a:rPr>
              </a:b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server</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start</a:t>
              </a:r>
              <a:r>
                <a:rPr lang="en-GB" sz="1600" b="1" dirty="0">
                  <a:solidFill>
                    <a:srgbClr val="1F2328"/>
                  </a:solidFill>
                  <a:effectLst/>
                  <a:latin typeface="Courier New" panose="02070309020205020404" pitchFamily="49" charset="0"/>
                  <a:cs typeface="Courier New" panose="02070309020205020404" pitchFamily="49" charset="0"/>
                </a:rPr>
                <a:t>();</a:t>
              </a:r>
            </a:p>
          </p:txBody>
        </p:sp>
      </p:grpSp>
    </p:spTree>
    <p:extLst>
      <p:ext uri="{BB962C8B-B14F-4D97-AF65-F5344CB8AC3E}">
        <p14:creationId xmlns:p14="http://schemas.microsoft.com/office/powerpoint/2010/main" val="17538520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05"/>
        <p:cNvGrpSpPr/>
        <p:nvPr/>
      </p:nvGrpSpPr>
      <p:grpSpPr>
        <a:xfrm>
          <a:off x="0" y="0"/>
          <a:ext cx="0" cy="0"/>
          <a:chOff x="0" y="0"/>
          <a:chExt cx="0" cy="0"/>
        </a:xfrm>
      </p:grpSpPr>
      <p:sp>
        <p:nvSpPr>
          <p:cNvPr id="806" name="Google Shape;806;p5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Publish / Subscribe Demo</a:t>
            </a:r>
            <a:endParaRPr dirty="0"/>
          </a:p>
        </p:txBody>
      </p:sp>
      <p:sp>
        <p:nvSpPr>
          <p:cNvPr id="807" name="Google Shape;807;p59">
            <a:hlinkClick r:id="rId3"/>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https://docs.dapr.io/getting-started/quickstarts/pubsub-quickstart/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706;p55">
            <a:extLst>
              <a:ext uri="{FF2B5EF4-FFF2-40B4-BE49-F238E27FC236}">
                <a16:creationId xmlns:a16="http://schemas.microsoft.com/office/drawing/2014/main" id="{0EE1BAAB-9631-D40F-1377-5DD38F3BD5FE}"/>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pic>
        <p:nvPicPr>
          <p:cNvPr id="812" name="Google Shape;812;p60"/>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813" name="Google Shape;813;p6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State Management API (Key/Value)</a:t>
            </a:r>
            <a:endParaRPr dirty="0"/>
          </a:p>
        </p:txBody>
      </p:sp>
      <p:sp>
        <p:nvSpPr>
          <p:cNvPr id="814" name="Google Shape;814;p60">
            <a:hlinkClick r:id="rId4"/>
          </p:cNvPr>
          <p:cNvSpPr txBox="1"/>
          <p:nvPr/>
        </p:nvSpPr>
        <p:spPr>
          <a:xfrm>
            <a:off x="848391" y="5995452"/>
            <a:ext cx="10495216"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https://docs.dapr.io/developing-applications/building-blocks/state-management/</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DE25B-965B-FAEA-6642-79CE8AD64C79}"/>
            </a:ext>
          </a:extLst>
        </p:cNvPr>
        <p:cNvGrpSpPr/>
        <p:nvPr/>
      </p:nvGrpSpPr>
      <p:grpSpPr>
        <a:xfrm>
          <a:off x="0" y="0"/>
          <a:ext cx="0" cy="0"/>
          <a:chOff x="0" y="0"/>
          <a:chExt cx="0" cy="0"/>
        </a:xfrm>
      </p:grpSpPr>
      <p:pic>
        <p:nvPicPr>
          <p:cNvPr id="3" name="Google Shape;614;p50">
            <a:extLst>
              <a:ext uri="{FF2B5EF4-FFF2-40B4-BE49-F238E27FC236}">
                <a16:creationId xmlns:a16="http://schemas.microsoft.com/office/drawing/2014/main" id="{79D0F6E9-CF62-D9FF-117C-EC75B4E059CA}"/>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A544181B-1E58-249A-B3B5-221EDB7DAC93}"/>
              </a:ext>
            </a:extLst>
          </p:cNvPr>
          <p:cNvSpPr>
            <a:spLocks noGrp="1"/>
          </p:cNvSpPr>
          <p:nvPr>
            <p:ph type="title"/>
          </p:nvPr>
        </p:nvSpPr>
        <p:spPr>
          <a:xfrm>
            <a:off x="196754" y="214127"/>
            <a:ext cx="11820099" cy="924588"/>
          </a:xfrm>
        </p:spPr>
        <p:txBody>
          <a:bodyPr/>
          <a:lstStyle/>
          <a:p>
            <a:r>
              <a:rPr lang="en-US" dirty="0"/>
              <a:t>State Management</a:t>
            </a:r>
            <a:endParaRPr lang="en-NL" dirty="0"/>
          </a:p>
        </p:txBody>
      </p:sp>
      <p:sp>
        <p:nvSpPr>
          <p:cNvPr id="9" name="TextBox 8">
            <a:extLst>
              <a:ext uri="{FF2B5EF4-FFF2-40B4-BE49-F238E27FC236}">
                <a16:creationId xmlns:a16="http://schemas.microsoft.com/office/drawing/2014/main" id="{465BAD8B-2154-978B-0E8F-48008BF8EEE8}"/>
              </a:ext>
            </a:extLst>
          </p:cNvPr>
          <p:cNvSpPr txBox="1"/>
          <p:nvPr/>
        </p:nvSpPr>
        <p:spPr>
          <a:xfrm>
            <a:off x="5617281" y="2321695"/>
            <a:ext cx="6354625" cy="2129365"/>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Integrates with many state stores</a:t>
            </a:r>
          </a:p>
          <a:p>
            <a:pPr>
              <a:lnSpc>
                <a:spcPct val="150000"/>
              </a:lnSpc>
            </a:pPr>
            <a:r>
              <a:rPr lang="en-US" sz="1800" dirty="0">
                <a:latin typeface="Space Grotesk" pitchFamily="2" charset="0"/>
                <a:cs typeface="Space Grotesk" pitchFamily="2" charset="0"/>
              </a:rPr>
              <a:t>- Configurable concurrency and consistency behaviors</a:t>
            </a:r>
          </a:p>
          <a:p>
            <a:pPr>
              <a:lnSpc>
                <a:spcPct val="150000"/>
              </a:lnSpc>
            </a:pPr>
            <a:r>
              <a:rPr lang="en-US" sz="1800" dirty="0">
                <a:latin typeface="Space Grotesk" pitchFamily="2" charset="0"/>
                <a:cs typeface="Space Grotesk" pitchFamily="2" charset="0"/>
              </a:rPr>
              <a:t>- Use bulk operations</a:t>
            </a:r>
          </a:p>
          <a:p>
            <a:pPr>
              <a:lnSpc>
                <a:spcPct val="150000"/>
              </a:lnSpc>
            </a:pPr>
            <a:r>
              <a:rPr lang="en-US" sz="1800" dirty="0">
                <a:latin typeface="Space Grotesk" pitchFamily="2" charset="0"/>
                <a:cs typeface="Space Grotesk" pitchFamily="2" charset="0"/>
              </a:rPr>
              <a:t>- Use resiliency policies</a:t>
            </a:r>
          </a:p>
          <a:p>
            <a:pPr>
              <a:lnSpc>
                <a:spcPct val="150000"/>
              </a:lnSpc>
            </a:pPr>
            <a:r>
              <a:rPr lang="en-US" sz="1800" dirty="0">
                <a:latin typeface="Space Grotesk" pitchFamily="2" charset="0"/>
                <a:cs typeface="Space Grotesk" pitchFamily="2" charset="0"/>
              </a:rPr>
              <a:t>- Limit access by using scopes</a:t>
            </a:r>
          </a:p>
        </p:txBody>
      </p:sp>
      <p:sp>
        <p:nvSpPr>
          <p:cNvPr id="10" name="TextBox 9">
            <a:extLst>
              <a:ext uri="{FF2B5EF4-FFF2-40B4-BE49-F238E27FC236}">
                <a16:creationId xmlns:a16="http://schemas.microsoft.com/office/drawing/2014/main" id="{21722B08-E82A-8080-6747-0D247B90A379}"/>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state management API allows key/value pair storage across many supported state stores.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42345661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pic>
        <p:nvPicPr>
          <p:cNvPr id="819" name="Google Shape;819;p61"/>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20" name="Google Shape;820;p6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State Management (Key/Value)</a:t>
            </a:r>
            <a:endParaRPr/>
          </a:p>
        </p:txBody>
      </p:sp>
      <p:pic>
        <p:nvPicPr>
          <p:cNvPr id="821" name="Google Shape;821;p61"/>
          <p:cNvPicPr preferRelativeResize="0"/>
          <p:nvPr/>
        </p:nvPicPr>
        <p:blipFill rotWithShape="1">
          <a:blip r:embed="rId4">
            <a:alphaModFix/>
          </a:blip>
          <a:srcRect/>
          <a:stretch/>
        </p:blipFill>
        <p:spPr>
          <a:xfrm>
            <a:off x="3581576" y="2520268"/>
            <a:ext cx="1080000" cy="1080000"/>
          </a:xfrm>
          <a:prstGeom prst="rect">
            <a:avLst/>
          </a:prstGeom>
          <a:noFill/>
          <a:ln>
            <a:noFill/>
          </a:ln>
        </p:spPr>
      </p:pic>
      <p:cxnSp>
        <p:nvCxnSpPr>
          <p:cNvPr id="822" name="Google Shape;822;p61"/>
          <p:cNvCxnSpPr/>
          <p:nvPr/>
        </p:nvCxnSpPr>
        <p:spPr>
          <a:xfrm>
            <a:off x="2808648" y="3050620"/>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823" name="Google Shape;823;p61"/>
          <p:cNvGrpSpPr/>
          <p:nvPr/>
        </p:nvGrpSpPr>
        <p:grpSpPr>
          <a:xfrm>
            <a:off x="756951" y="1980268"/>
            <a:ext cx="2160000" cy="2160000"/>
            <a:chOff x="756951" y="1980268"/>
            <a:chExt cx="2160000" cy="2160000"/>
          </a:xfrm>
        </p:grpSpPr>
        <p:pic>
          <p:nvPicPr>
            <p:cNvPr id="824" name="Google Shape;824;p61"/>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825" name="Google Shape;825;p61"/>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Orders</a:t>
              </a:r>
              <a:endParaRPr sz="2400" b="1" i="0" u="none" strike="noStrike" cap="none">
                <a:solidFill>
                  <a:schemeClr val="lt1"/>
                </a:solidFill>
                <a:latin typeface="Space Grotesk"/>
                <a:ea typeface="Space Grotesk"/>
                <a:cs typeface="Space Grotesk"/>
                <a:sym typeface="Space Grotesk"/>
              </a:endParaRPr>
            </a:p>
          </p:txBody>
        </p:sp>
      </p:grpSp>
      <p:grpSp>
        <p:nvGrpSpPr>
          <p:cNvPr id="826" name="Google Shape;826;p61"/>
          <p:cNvGrpSpPr/>
          <p:nvPr/>
        </p:nvGrpSpPr>
        <p:grpSpPr>
          <a:xfrm>
            <a:off x="5503564" y="2328196"/>
            <a:ext cx="1440000" cy="1440000"/>
            <a:chOff x="5360325" y="2988326"/>
            <a:chExt cx="1440000" cy="1440000"/>
          </a:xfrm>
        </p:grpSpPr>
        <p:pic>
          <p:nvPicPr>
            <p:cNvPr id="827" name="Google Shape;827;p61"/>
            <p:cNvPicPr preferRelativeResize="0"/>
            <p:nvPr/>
          </p:nvPicPr>
          <p:blipFill rotWithShape="1">
            <a:blip r:embed="rId6">
              <a:alphaModFix/>
            </a:blip>
            <a:srcRect/>
            <a:stretch/>
          </p:blipFill>
          <p:spPr>
            <a:xfrm>
              <a:off x="5360325" y="2988326"/>
              <a:ext cx="1440000" cy="1440000"/>
            </a:xfrm>
            <a:prstGeom prst="rect">
              <a:avLst/>
            </a:prstGeom>
            <a:noFill/>
            <a:ln>
              <a:noFill/>
            </a:ln>
          </p:spPr>
        </p:pic>
        <p:sp>
          <p:nvSpPr>
            <p:cNvPr id="828" name="Google Shape;828;p61"/>
            <p:cNvSpPr txBox="1"/>
            <p:nvPr/>
          </p:nvSpPr>
          <p:spPr>
            <a:xfrm>
              <a:off x="5396314" y="3707054"/>
              <a:ext cx="1368021"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Space Grotesk"/>
                  <a:ea typeface="Space Grotesk"/>
                  <a:cs typeface="Space Grotesk"/>
                  <a:sym typeface="Space Grotesk"/>
                </a:rPr>
                <a:t>State store</a:t>
              </a:r>
              <a:endParaRPr sz="1600" b="1" i="0" u="none" strike="noStrike" cap="none">
                <a:solidFill>
                  <a:schemeClr val="dk1"/>
                </a:solidFill>
                <a:latin typeface="Space Grotesk"/>
                <a:ea typeface="Space Grotesk"/>
                <a:cs typeface="Space Grotesk"/>
                <a:sym typeface="Space Grotesk"/>
              </a:endParaRPr>
            </a:p>
          </p:txBody>
        </p:sp>
      </p:grpSp>
      <p:cxnSp>
        <p:nvCxnSpPr>
          <p:cNvPr id="829" name="Google Shape;829;p61"/>
          <p:cNvCxnSpPr/>
          <p:nvPr/>
        </p:nvCxnSpPr>
        <p:spPr>
          <a:xfrm>
            <a:off x="4661576" y="3050620"/>
            <a:ext cx="800224" cy="0"/>
          </a:xfrm>
          <a:prstGeom prst="straightConnector1">
            <a:avLst/>
          </a:prstGeom>
          <a:noFill/>
          <a:ln w="25400" cap="flat" cmpd="sng">
            <a:solidFill>
              <a:schemeClr val="dk1"/>
            </a:solidFill>
            <a:prstDash val="solid"/>
            <a:miter lim="800000"/>
            <a:headEnd type="none" w="sm" len="sm"/>
            <a:tailEnd type="triangle" w="lg" len="lg"/>
          </a:ln>
        </p:spPr>
      </p:cxnSp>
      <p:graphicFrame>
        <p:nvGraphicFramePr>
          <p:cNvPr id="830" name="Google Shape;830;p61"/>
          <p:cNvGraphicFramePr/>
          <p:nvPr/>
        </p:nvGraphicFramePr>
        <p:xfrm>
          <a:off x="7603614" y="2366890"/>
          <a:ext cx="4304225" cy="1438975"/>
        </p:xfrm>
        <a:graphic>
          <a:graphicData uri="http://schemas.openxmlformats.org/drawingml/2006/table">
            <a:tbl>
              <a:tblPr>
                <a:noFill/>
                <a:tableStyleId>{AB39FD84-3D69-4937-9D8F-CB47EF7A7876}</a:tableStyleId>
              </a:tblPr>
              <a:tblGrid>
                <a:gridCol w="1732900">
                  <a:extLst>
                    <a:ext uri="{9D8B030D-6E8A-4147-A177-3AD203B41FA5}">
                      <a16:colId xmlns:a16="http://schemas.microsoft.com/office/drawing/2014/main" val="20000"/>
                    </a:ext>
                  </a:extLst>
                </a:gridCol>
                <a:gridCol w="921275">
                  <a:extLst>
                    <a:ext uri="{9D8B030D-6E8A-4147-A177-3AD203B41FA5}">
                      <a16:colId xmlns:a16="http://schemas.microsoft.com/office/drawing/2014/main" val="20001"/>
                    </a:ext>
                  </a:extLst>
                </a:gridCol>
                <a:gridCol w="1650050">
                  <a:extLst>
                    <a:ext uri="{9D8B030D-6E8A-4147-A177-3AD203B41FA5}">
                      <a16:colId xmlns:a16="http://schemas.microsoft.com/office/drawing/2014/main" val="20002"/>
                    </a:ext>
                  </a:extLst>
                </a:gridCol>
              </a:tblGrid>
              <a:tr h="376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Arial"/>
                          <a:ea typeface="Arial"/>
                          <a:cs typeface="Arial"/>
                          <a:sym typeface="Arial"/>
                        </a:rPr>
                        <a:t>key</a:t>
                      </a:r>
                      <a:endParaRPr sz="1400" b="1" u="none" strike="noStrike" cap="none" dirty="0">
                        <a:solidFill>
                          <a:srgbClr val="FFFFFF"/>
                        </a:solidFill>
                        <a:latin typeface="Arial"/>
                        <a:ea typeface="Arial"/>
                        <a:cs typeface="Arial"/>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solidFill>
                            <a:srgbClr val="FFFFFF"/>
                          </a:solidFill>
                          <a:latin typeface="Arial"/>
                          <a:ea typeface="Arial"/>
                          <a:cs typeface="Arial"/>
                          <a:sym typeface="Arial"/>
                        </a:rPr>
                        <a:t>field</a:t>
                      </a:r>
                      <a:endParaRPr sz="1400" u="none" strike="noStrike" cap="none">
                        <a:latin typeface="Arial"/>
                        <a:ea typeface="Arial"/>
                        <a:cs typeface="Arial"/>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solidFill>
                            <a:srgbClr val="FFFFFF"/>
                          </a:solidFill>
                          <a:latin typeface="Arial"/>
                          <a:ea typeface="Arial"/>
                          <a:cs typeface="Arial"/>
                          <a:sym typeface="Arial"/>
                        </a:rPr>
                        <a:t>value</a:t>
                      </a:r>
                      <a:endParaRPr sz="1400" b="1" u="none" strike="noStrike" cap="none">
                        <a:solidFill>
                          <a:srgbClr val="FFFFFF"/>
                        </a:solidFill>
                        <a:latin typeface="Arial"/>
                        <a:ea typeface="Arial"/>
                        <a:cs typeface="Arial"/>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6096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latin typeface="Arial"/>
                          <a:ea typeface="Arial"/>
                          <a:cs typeface="Arial"/>
                          <a:sym typeface="Arial"/>
                        </a:rPr>
                        <a:t>orders</a:t>
                      </a:r>
                      <a:r>
                        <a:rPr lang="en-US" sz="1400" b="0" u="none" strike="noStrike" cap="none">
                          <a:latin typeface="Arial"/>
                          <a:ea typeface="Arial"/>
                          <a:cs typeface="Arial"/>
                          <a:sym typeface="Arial"/>
                        </a:rPr>
                        <a:t>||order1</a:t>
                      </a:r>
                      <a:endParaRPr sz="1400" b="0" u="none" strike="noStrike" cap="none">
                        <a:solidFill>
                          <a:srgbClr val="1A1A1A"/>
                        </a:solidFill>
                        <a:latin typeface="Arial"/>
                        <a:ea typeface="Arial"/>
                        <a:cs typeface="Arial"/>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solidFill>
                            <a:srgbClr val="1A1A1A"/>
                          </a:solidFill>
                          <a:latin typeface="Arial"/>
                          <a:ea typeface="Arial"/>
                          <a:cs typeface="Arial"/>
                          <a:sym typeface="Arial"/>
                        </a:rPr>
                        <a:t>data</a:t>
                      </a:r>
                      <a:endParaRPr sz="1400" u="none" strike="noStrike" cap="none">
                        <a:latin typeface="Arial"/>
                        <a:ea typeface="Arial"/>
                        <a:cs typeface="Arial"/>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400" u="none" strike="noStrike" cap="none">
                          <a:solidFill>
                            <a:srgbClr val="202192"/>
                          </a:solidFill>
                          <a:latin typeface="Arial"/>
                          <a:ea typeface="Arial"/>
                          <a:cs typeface="Arial"/>
                          <a:sym typeface="Arial"/>
                        </a:rPr>
                        <a:t>"</a:t>
                      </a:r>
                      <a:r>
                        <a:rPr lang="en-US" sz="1400" u="none" strike="noStrike" cap="none">
                          <a:latin typeface="Arial"/>
                          <a:ea typeface="Arial"/>
                          <a:cs typeface="Arial"/>
                          <a:sym typeface="Arial"/>
                        </a:rPr>
                        <a:t>{orderId:1}</a:t>
                      </a:r>
                      <a:r>
                        <a:rPr lang="en-US" sz="1400" b="0" u="none" strike="noStrike" cap="none">
                          <a:latin typeface="Arial"/>
                          <a:ea typeface="Arial"/>
                          <a:cs typeface="Arial"/>
                          <a:sym typeface="Arial"/>
                        </a:rPr>
                        <a:t>"</a:t>
                      </a:r>
                      <a:endParaRPr sz="1400" b="0" u="none" strike="noStrike" cap="none">
                        <a:solidFill>
                          <a:srgbClr val="1A1A1A"/>
                        </a:solidFill>
                        <a:latin typeface="Arial"/>
                        <a:ea typeface="Arial"/>
                        <a:cs typeface="Arial"/>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452375">
                <a:tc>
                  <a:txBody>
                    <a:bodyPr/>
                    <a:lstStyle/>
                    <a:p>
                      <a:pPr marL="0" marR="0" lvl="0" indent="0" algn="l" rtl="0">
                        <a:lnSpc>
                          <a:spcPct val="100000"/>
                        </a:lnSpc>
                        <a:spcBef>
                          <a:spcPts val="0"/>
                        </a:spcBef>
                        <a:spcAft>
                          <a:spcPts val="0"/>
                        </a:spcAft>
                        <a:buClr>
                          <a:srgbClr val="000000"/>
                        </a:buClr>
                        <a:buSzPts val="1400"/>
                        <a:buFont typeface="Consolas"/>
                        <a:buNone/>
                      </a:pPr>
                      <a:r>
                        <a:rPr lang="en-US" sz="1400" u="none" strike="noStrike" cap="none">
                          <a:latin typeface="Arial"/>
                          <a:ea typeface="Arial"/>
                          <a:cs typeface="Arial"/>
                          <a:sym typeface="Arial"/>
                        </a:rPr>
                        <a:t>orders</a:t>
                      </a:r>
                      <a:r>
                        <a:rPr lang="en-US" sz="1400" b="0" u="none" strike="noStrike" cap="none">
                          <a:latin typeface="Arial"/>
                          <a:ea typeface="Arial"/>
                          <a:cs typeface="Arial"/>
                          <a:sym typeface="Arial"/>
                        </a:rPr>
                        <a:t>||order1</a:t>
                      </a:r>
                      <a:endParaRPr sz="1400" b="0" u="none" strike="noStrike" cap="none">
                        <a:solidFill>
                          <a:srgbClr val="1A1A1A"/>
                        </a:solidFill>
                        <a:latin typeface="Arial"/>
                        <a:ea typeface="Arial"/>
                        <a:cs typeface="Arial"/>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solidFill>
                            <a:srgbClr val="1A1A1A"/>
                          </a:solidFill>
                          <a:latin typeface="Arial"/>
                          <a:ea typeface="Arial"/>
                          <a:cs typeface="Arial"/>
                          <a:sym typeface="Arial"/>
                        </a:rPr>
                        <a:t>version</a:t>
                      </a:r>
                      <a:endParaRPr sz="1400" u="none" strike="noStrike" cap="none">
                        <a:latin typeface="Arial"/>
                        <a:ea typeface="Arial"/>
                        <a:cs typeface="Arial"/>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Arial"/>
                          <a:ea typeface="Arial"/>
                          <a:cs typeface="Arial"/>
                          <a:sym typeface="Arial"/>
                        </a:rPr>
                        <a:t>1</a:t>
                      </a:r>
                      <a:endParaRPr sz="1400" u="none" strike="noStrike" cap="none" dirty="0">
                        <a:latin typeface="Arial"/>
                        <a:ea typeface="Arial"/>
                        <a:cs typeface="Arial"/>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grpSp>
        <p:nvGrpSpPr>
          <p:cNvPr id="831" name="Google Shape;831;p61"/>
          <p:cNvGrpSpPr/>
          <p:nvPr/>
        </p:nvGrpSpPr>
        <p:grpSpPr>
          <a:xfrm>
            <a:off x="935140" y="4670620"/>
            <a:ext cx="5610478" cy="1767023"/>
            <a:chOff x="613085" y="4761608"/>
            <a:chExt cx="5610478" cy="1767023"/>
          </a:xfrm>
        </p:grpSpPr>
        <p:sp>
          <p:nvSpPr>
            <p:cNvPr id="832" name="Google Shape;832;p61"/>
            <p:cNvSpPr txBox="1"/>
            <p:nvPr/>
          </p:nvSpPr>
          <p:spPr>
            <a:xfrm>
              <a:off x="613085" y="4761608"/>
              <a:ext cx="561047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mystatestore</a:t>
              </a:r>
              <a:endParaRPr sz="1600" b="0" i="0" u="none" strike="noStrike" cap="none" dirty="0">
                <a:solidFill>
                  <a:schemeClr val="accent3"/>
                </a:solidFill>
                <a:latin typeface="Space Grotesk" pitchFamily="2" charset="0"/>
                <a:cs typeface="Space Grotesk" pitchFamily="2" charset="0"/>
                <a:sym typeface="Arial"/>
              </a:endParaRPr>
            </a:p>
          </p:txBody>
        </p:sp>
        <p:sp>
          <p:nvSpPr>
            <p:cNvPr id="833" name="Google Shape;833;p61"/>
            <p:cNvSpPr txBox="1"/>
            <p:nvPr/>
          </p:nvSpPr>
          <p:spPr>
            <a:xfrm>
              <a:off x="613085" y="5451413"/>
              <a:ext cx="3774670"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Space Grotesk" pitchFamily="2" charset="0"/>
                  <a:cs typeface="Space Grotesk" pitchFamily="2" charset="0"/>
                  <a:sym typeface="Arial"/>
                </a:rPr>
                <a:t>[{</a:t>
              </a:r>
              <a:endParaRPr sz="1600" b="0" i="0" u="none" strike="noStrike" cap="none">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Space Grotesk" pitchFamily="2" charset="0"/>
                  <a:cs typeface="Space Grotesk" pitchFamily="2" charset="0"/>
                  <a:sym typeface="Arial"/>
                </a:rPr>
                <a:t>   “key”: “</a:t>
              </a:r>
              <a:r>
                <a:rPr lang="en-US" sz="1600" b="0" i="0" u="none" strike="noStrike" cap="none">
                  <a:solidFill>
                    <a:schemeClr val="accent2"/>
                  </a:solidFill>
                  <a:latin typeface="Space Grotesk" pitchFamily="2" charset="0"/>
                  <a:cs typeface="Space Grotesk" pitchFamily="2" charset="0"/>
                  <a:sym typeface="Arial"/>
                </a:rPr>
                <a:t>order1</a:t>
              </a:r>
              <a:r>
                <a:rPr lang="en-US" sz="1600" b="0" i="0" u="none" strike="noStrike" cap="none">
                  <a:solidFill>
                    <a:schemeClr val="dk1"/>
                  </a:solidFill>
                  <a:latin typeface="Space Grotesk" pitchFamily="2" charset="0"/>
                  <a:cs typeface="Space Grotesk" pitchFamily="2" charset="0"/>
                  <a:sym typeface="Arial"/>
                </a:rPr>
                <a:t>”,</a:t>
              </a:r>
              <a:endParaRPr sz="1600" b="0" i="0" u="none" strike="noStrike" cap="none">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Space Grotesk" pitchFamily="2" charset="0"/>
                  <a:cs typeface="Space Grotesk" pitchFamily="2" charset="0"/>
                  <a:sym typeface="Arial"/>
                </a:rPr>
                <a:t>   “value”: “</a:t>
              </a:r>
              <a:r>
                <a:rPr lang="en-US" sz="1600" b="0" i="0" u="none" strike="noStrike" cap="none">
                  <a:solidFill>
                    <a:schemeClr val="accent2"/>
                  </a:solidFill>
                  <a:latin typeface="Space Grotesk" pitchFamily="2" charset="0"/>
                  <a:cs typeface="Space Grotesk" pitchFamily="2" charset="0"/>
                  <a:sym typeface="Arial"/>
                </a:rPr>
                <a:t>{orderId: 1}</a:t>
              </a:r>
              <a:r>
                <a:rPr lang="en-US" sz="1600" b="0" i="0" u="none" strike="noStrike" cap="none">
                  <a:solidFill>
                    <a:schemeClr val="dk1"/>
                  </a:solidFill>
                  <a:latin typeface="Space Grotesk" pitchFamily="2" charset="0"/>
                  <a:cs typeface="Space Grotesk" pitchFamily="2" charset="0"/>
                  <a:sym typeface="Arial"/>
                </a:rPr>
                <a:t>”</a:t>
              </a:r>
              <a:endParaRPr sz="1600" b="0" i="0" u="none" strike="noStrike" cap="none">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Space Grotesk" pitchFamily="2" charset="0"/>
                  <a:cs typeface="Space Grotesk" pitchFamily="2" charset="0"/>
                  <a:sym typeface="Arial"/>
                </a:rPr>
                <a:t>}]</a:t>
              </a:r>
              <a:endParaRPr sz="1600" b="0" i="0" u="none" strike="noStrike" cap="none">
                <a:solidFill>
                  <a:schemeClr val="dk1"/>
                </a:solidFill>
                <a:latin typeface="Space Grotesk" pitchFamily="2" charset="0"/>
                <a:cs typeface="Space Grotesk" pitchFamily="2" charset="0"/>
                <a:sym typeface="Arial"/>
              </a:endParaRPr>
            </a:p>
          </p:txBody>
        </p:sp>
      </p:grpSp>
      <p:grpSp>
        <p:nvGrpSpPr>
          <p:cNvPr id="834" name="Google Shape;834;p61"/>
          <p:cNvGrpSpPr/>
          <p:nvPr/>
        </p:nvGrpSpPr>
        <p:grpSpPr>
          <a:xfrm>
            <a:off x="4756589" y="4044033"/>
            <a:ext cx="2933948" cy="560070"/>
            <a:chOff x="4760698" y="4044033"/>
            <a:chExt cx="2933948" cy="560070"/>
          </a:xfrm>
        </p:grpSpPr>
        <p:pic>
          <p:nvPicPr>
            <p:cNvPr id="835" name="Google Shape;835;p61"/>
            <p:cNvPicPr preferRelativeResize="0"/>
            <p:nvPr/>
          </p:nvPicPr>
          <p:blipFill rotWithShape="1">
            <a:blip r:embed="rId7">
              <a:alphaModFix/>
            </a:blip>
            <a:srcRect/>
            <a:stretch/>
          </p:blipFill>
          <p:spPr>
            <a:xfrm>
              <a:off x="5461800" y="4044033"/>
              <a:ext cx="480060" cy="560070"/>
            </a:xfrm>
            <a:prstGeom prst="rect">
              <a:avLst/>
            </a:prstGeom>
            <a:noFill/>
            <a:ln>
              <a:noFill/>
            </a:ln>
          </p:spPr>
        </p:pic>
        <p:pic>
          <p:nvPicPr>
            <p:cNvPr id="836" name="Google Shape;836;p61"/>
            <p:cNvPicPr preferRelativeResize="0"/>
            <p:nvPr/>
          </p:nvPicPr>
          <p:blipFill rotWithShape="1">
            <a:blip r:embed="rId8">
              <a:alphaModFix/>
            </a:blip>
            <a:srcRect/>
            <a:stretch/>
          </p:blipFill>
          <p:spPr>
            <a:xfrm>
              <a:off x="6757324" y="4093653"/>
              <a:ext cx="419100" cy="499110"/>
            </a:xfrm>
            <a:prstGeom prst="rect">
              <a:avLst/>
            </a:prstGeom>
            <a:noFill/>
            <a:ln>
              <a:noFill/>
            </a:ln>
          </p:spPr>
        </p:pic>
        <p:pic>
          <p:nvPicPr>
            <p:cNvPr id="837" name="Google Shape;837;p61"/>
            <p:cNvPicPr preferRelativeResize="0"/>
            <p:nvPr/>
          </p:nvPicPr>
          <p:blipFill rotWithShape="1">
            <a:blip r:embed="rId9">
              <a:alphaModFix/>
            </a:blip>
            <a:srcRect/>
            <a:stretch/>
          </p:blipFill>
          <p:spPr>
            <a:xfrm>
              <a:off x="7275546" y="4242153"/>
              <a:ext cx="419100" cy="342900"/>
            </a:xfrm>
            <a:prstGeom prst="rect">
              <a:avLst/>
            </a:prstGeom>
            <a:noFill/>
            <a:ln>
              <a:noFill/>
            </a:ln>
          </p:spPr>
        </p:pic>
        <p:pic>
          <p:nvPicPr>
            <p:cNvPr id="838" name="Google Shape;838;p61"/>
            <p:cNvPicPr preferRelativeResize="0"/>
            <p:nvPr/>
          </p:nvPicPr>
          <p:blipFill rotWithShape="1">
            <a:blip r:embed="rId10">
              <a:alphaModFix/>
            </a:blip>
            <a:srcRect/>
            <a:stretch/>
          </p:blipFill>
          <p:spPr>
            <a:xfrm>
              <a:off x="6040982" y="4059273"/>
              <a:ext cx="617220" cy="525780"/>
            </a:xfrm>
            <a:prstGeom prst="rect">
              <a:avLst/>
            </a:prstGeom>
            <a:noFill/>
            <a:ln>
              <a:noFill/>
            </a:ln>
          </p:spPr>
        </p:pic>
        <p:pic>
          <p:nvPicPr>
            <p:cNvPr id="839" name="Google Shape;839;p61"/>
            <p:cNvPicPr preferRelativeResize="0"/>
            <p:nvPr/>
          </p:nvPicPr>
          <p:blipFill rotWithShape="1">
            <a:blip r:embed="rId11">
              <a:alphaModFix/>
            </a:blip>
            <a:srcRect/>
            <a:stretch/>
          </p:blipFill>
          <p:spPr>
            <a:xfrm>
              <a:off x="4760698" y="4044033"/>
              <a:ext cx="601980" cy="55626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43"/>
        <p:cNvGrpSpPr/>
        <p:nvPr/>
      </p:nvGrpSpPr>
      <p:grpSpPr>
        <a:xfrm>
          <a:off x="0" y="0"/>
          <a:ext cx="0" cy="0"/>
          <a:chOff x="0" y="0"/>
          <a:chExt cx="0" cy="0"/>
        </a:xfrm>
      </p:grpSpPr>
      <p:pic>
        <p:nvPicPr>
          <p:cNvPr id="844" name="Google Shape;844;p86"/>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45" name="Google Shape;845;p8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State Management (Key/Value)</a:t>
            </a:r>
            <a:endParaRPr/>
          </a:p>
        </p:txBody>
      </p:sp>
      <p:pic>
        <p:nvPicPr>
          <p:cNvPr id="846" name="Google Shape;846;p86"/>
          <p:cNvPicPr preferRelativeResize="0"/>
          <p:nvPr/>
        </p:nvPicPr>
        <p:blipFill rotWithShape="1">
          <a:blip r:embed="rId4">
            <a:alphaModFix/>
          </a:blip>
          <a:srcRect/>
          <a:stretch/>
        </p:blipFill>
        <p:spPr>
          <a:xfrm>
            <a:off x="3581576" y="2520268"/>
            <a:ext cx="1080000" cy="1080000"/>
          </a:xfrm>
          <a:prstGeom prst="rect">
            <a:avLst/>
          </a:prstGeom>
          <a:noFill/>
          <a:ln>
            <a:noFill/>
          </a:ln>
        </p:spPr>
      </p:pic>
      <p:cxnSp>
        <p:nvCxnSpPr>
          <p:cNvPr id="847" name="Google Shape;847;p86"/>
          <p:cNvCxnSpPr/>
          <p:nvPr/>
        </p:nvCxnSpPr>
        <p:spPr>
          <a:xfrm>
            <a:off x="2808648" y="3050620"/>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848" name="Google Shape;848;p86"/>
          <p:cNvGrpSpPr/>
          <p:nvPr/>
        </p:nvGrpSpPr>
        <p:grpSpPr>
          <a:xfrm>
            <a:off x="756951" y="1980268"/>
            <a:ext cx="2160000" cy="2160000"/>
            <a:chOff x="756951" y="1980268"/>
            <a:chExt cx="2160000" cy="2160000"/>
          </a:xfrm>
        </p:grpSpPr>
        <p:pic>
          <p:nvPicPr>
            <p:cNvPr id="849" name="Google Shape;849;p86"/>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850" name="Google Shape;850;p86"/>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Orders</a:t>
              </a:r>
              <a:endParaRPr sz="2400" b="1" i="0" u="none" strike="noStrike" cap="none">
                <a:solidFill>
                  <a:schemeClr val="lt1"/>
                </a:solidFill>
                <a:latin typeface="Space Grotesk"/>
                <a:ea typeface="Space Grotesk"/>
                <a:cs typeface="Space Grotesk"/>
                <a:sym typeface="Space Grotesk"/>
              </a:endParaRPr>
            </a:p>
          </p:txBody>
        </p:sp>
      </p:grpSp>
      <p:grpSp>
        <p:nvGrpSpPr>
          <p:cNvPr id="851" name="Google Shape;851;p86"/>
          <p:cNvGrpSpPr/>
          <p:nvPr/>
        </p:nvGrpSpPr>
        <p:grpSpPr>
          <a:xfrm>
            <a:off x="5503564" y="2328196"/>
            <a:ext cx="1440000" cy="1440000"/>
            <a:chOff x="5360325" y="2988326"/>
            <a:chExt cx="1440000" cy="1440000"/>
          </a:xfrm>
        </p:grpSpPr>
        <p:pic>
          <p:nvPicPr>
            <p:cNvPr id="852" name="Google Shape;852;p86"/>
            <p:cNvPicPr preferRelativeResize="0"/>
            <p:nvPr/>
          </p:nvPicPr>
          <p:blipFill rotWithShape="1">
            <a:blip r:embed="rId6">
              <a:alphaModFix/>
            </a:blip>
            <a:srcRect/>
            <a:stretch/>
          </p:blipFill>
          <p:spPr>
            <a:xfrm>
              <a:off x="5360325" y="2988326"/>
              <a:ext cx="1440000" cy="1440000"/>
            </a:xfrm>
            <a:prstGeom prst="rect">
              <a:avLst/>
            </a:prstGeom>
            <a:noFill/>
            <a:ln>
              <a:noFill/>
            </a:ln>
          </p:spPr>
        </p:pic>
        <p:sp>
          <p:nvSpPr>
            <p:cNvPr id="853" name="Google Shape;853;p86"/>
            <p:cNvSpPr txBox="1"/>
            <p:nvPr/>
          </p:nvSpPr>
          <p:spPr>
            <a:xfrm>
              <a:off x="5396314" y="3707054"/>
              <a:ext cx="1368021"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Space Grotesk"/>
                  <a:ea typeface="Space Grotesk"/>
                  <a:cs typeface="Space Grotesk"/>
                  <a:sym typeface="Space Grotesk"/>
                </a:rPr>
                <a:t>State store</a:t>
              </a:r>
              <a:endParaRPr sz="1600" b="1" i="0" u="none" strike="noStrike" cap="none">
                <a:solidFill>
                  <a:schemeClr val="dk1"/>
                </a:solidFill>
                <a:latin typeface="Space Grotesk"/>
                <a:ea typeface="Space Grotesk"/>
                <a:cs typeface="Space Grotesk"/>
                <a:sym typeface="Space Grotesk"/>
              </a:endParaRPr>
            </a:p>
          </p:txBody>
        </p:sp>
      </p:grpSp>
      <p:cxnSp>
        <p:nvCxnSpPr>
          <p:cNvPr id="854" name="Google Shape;854;p86"/>
          <p:cNvCxnSpPr/>
          <p:nvPr/>
        </p:nvCxnSpPr>
        <p:spPr>
          <a:xfrm>
            <a:off x="4661576" y="3050620"/>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855" name="Google Shape;855;p86"/>
          <p:cNvSpPr txBox="1"/>
          <p:nvPr/>
        </p:nvSpPr>
        <p:spPr>
          <a:xfrm>
            <a:off x="935139" y="4670620"/>
            <a:ext cx="6606942"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mystatestore/</a:t>
            </a:r>
            <a:r>
              <a:rPr lang="en-US" sz="1600" b="0" i="0" u="none" strike="noStrike" cap="none" dirty="0">
                <a:solidFill>
                  <a:schemeClr val="accent2"/>
                </a:solidFill>
                <a:latin typeface="Space Grotesk" pitchFamily="2" charset="0"/>
                <a:cs typeface="Space Grotesk" pitchFamily="2" charset="0"/>
                <a:sym typeface="Arial"/>
              </a:rPr>
              <a:t>order1</a:t>
            </a:r>
            <a:endParaRPr sz="1600" b="0" i="0" u="none" strike="noStrike" cap="none" dirty="0">
              <a:solidFill>
                <a:schemeClr val="accent2"/>
              </a:solidFill>
              <a:latin typeface="Space Grotesk" pitchFamily="2" charset="0"/>
              <a:cs typeface="Space Grotesk" pitchFamily="2" charset="0"/>
              <a:sym typeface="Arial"/>
            </a:endParaRPr>
          </a:p>
        </p:txBody>
      </p:sp>
      <p:grpSp>
        <p:nvGrpSpPr>
          <p:cNvPr id="856" name="Google Shape;856;p86"/>
          <p:cNvGrpSpPr/>
          <p:nvPr/>
        </p:nvGrpSpPr>
        <p:grpSpPr>
          <a:xfrm>
            <a:off x="4756589" y="4044033"/>
            <a:ext cx="2933948" cy="560070"/>
            <a:chOff x="4760698" y="4044033"/>
            <a:chExt cx="2933948" cy="560070"/>
          </a:xfrm>
        </p:grpSpPr>
        <p:pic>
          <p:nvPicPr>
            <p:cNvPr id="857" name="Google Shape;857;p86"/>
            <p:cNvPicPr preferRelativeResize="0"/>
            <p:nvPr/>
          </p:nvPicPr>
          <p:blipFill rotWithShape="1">
            <a:blip r:embed="rId7">
              <a:alphaModFix/>
            </a:blip>
            <a:srcRect/>
            <a:stretch/>
          </p:blipFill>
          <p:spPr>
            <a:xfrm>
              <a:off x="5461800" y="4044033"/>
              <a:ext cx="480060" cy="560070"/>
            </a:xfrm>
            <a:prstGeom prst="rect">
              <a:avLst/>
            </a:prstGeom>
            <a:noFill/>
            <a:ln>
              <a:noFill/>
            </a:ln>
          </p:spPr>
        </p:pic>
        <p:pic>
          <p:nvPicPr>
            <p:cNvPr id="858" name="Google Shape;858;p86"/>
            <p:cNvPicPr preferRelativeResize="0"/>
            <p:nvPr/>
          </p:nvPicPr>
          <p:blipFill rotWithShape="1">
            <a:blip r:embed="rId8">
              <a:alphaModFix/>
            </a:blip>
            <a:srcRect/>
            <a:stretch/>
          </p:blipFill>
          <p:spPr>
            <a:xfrm>
              <a:off x="6757324" y="4093653"/>
              <a:ext cx="419100" cy="499110"/>
            </a:xfrm>
            <a:prstGeom prst="rect">
              <a:avLst/>
            </a:prstGeom>
            <a:noFill/>
            <a:ln>
              <a:noFill/>
            </a:ln>
          </p:spPr>
        </p:pic>
        <p:pic>
          <p:nvPicPr>
            <p:cNvPr id="859" name="Google Shape;859;p86"/>
            <p:cNvPicPr preferRelativeResize="0"/>
            <p:nvPr/>
          </p:nvPicPr>
          <p:blipFill rotWithShape="1">
            <a:blip r:embed="rId9">
              <a:alphaModFix/>
            </a:blip>
            <a:srcRect/>
            <a:stretch/>
          </p:blipFill>
          <p:spPr>
            <a:xfrm>
              <a:off x="7275546" y="4242153"/>
              <a:ext cx="419100" cy="342900"/>
            </a:xfrm>
            <a:prstGeom prst="rect">
              <a:avLst/>
            </a:prstGeom>
            <a:noFill/>
            <a:ln>
              <a:noFill/>
            </a:ln>
          </p:spPr>
        </p:pic>
        <p:pic>
          <p:nvPicPr>
            <p:cNvPr id="860" name="Google Shape;860;p86"/>
            <p:cNvPicPr preferRelativeResize="0"/>
            <p:nvPr/>
          </p:nvPicPr>
          <p:blipFill rotWithShape="1">
            <a:blip r:embed="rId10">
              <a:alphaModFix/>
            </a:blip>
            <a:srcRect/>
            <a:stretch/>
          </p:blipFill>
          <p:spPr>
            <a:xfrm>
              <a:off x="6040982" y="4059273"/>
              <a:ext cx="617220" cy="525780"/>
            </a:xfrm>
            <a:prstGeom prst="rect">
              <a:avLst/>
            </a:prstGeom>
            <a:noFill/>
            <a:ln>
              <a:noFill/>
            </a:ln>
          </p:spPr>
        </p:pic>
        <p:pic>
          <p:nvPicPr>
            <p:cNvPr id="861" name="Google Shape;861;p86"/>
            <p:cNvPicPr preferRelativeResize="0"/>
            <p:nvPr/>
          </p:nvPicPr>
          <p:blipFill rotWithShape="1">
            <a:blip r:embed="rId11">
              <a:alphaModFix/>
            </a:blip>
            <a:srcRect/>
            <a:stretch/>
          </p:blipFill>
          <p:spPr>
            <a:xfrm>
              <a:off x="4760698" y="4044033"/>
              <a:ext cx="601980" cy="556260"/>
            </a:xfrm>
            <a:prstGeom prst="rect">
              <a:avLst/>
            </a:prstGeom>
            <a:noFill/>
            <a:ln>
              <a:noFill/>
            </a:ln>
          </p:spPr>
        </p:pic>
      </p:grpSp>
      <p:graphicFrame>
        <p:nvGraphicFramePr>
          <p:cNvPr id="862" name="Google Shape;862;p86"/>
          <p:cNvGraphicFramePr/>
          <p:nvPr/>
        </p:nvGraphicFramePr>
        <p:xfrm>
          <a:off x="7603614" y="2366890"/>
          <a:ext cx="4304225" cy="1438975"/>
        </p:xfrm>
        <a:graphic>
          <a:graphicData uri="http://schemas.openxmlformats.org/drawingml/2006/table">
            <a:tbl>
              <a:tblPr>
                <a:noFill/>
                <a:tableStyleId>{AB39FD84-3D69-4937-9D8F-CB47EF7A7876}</a:tableStyleId>
              </a:tblPr>
              <a:tblGrid>
                <a:gridCol w="1732900">
                  <a:extLst>
                    <a:ext uri="{9D8B030D-6E8A-4147-A177-3AD203B41FA5}">
                      <a16:colId xmlns:a16="http://schemas.microsoft.com/office/drawing/2014/main" val="20000"/>
                    </a:ext>
                  </a:extLst>
                </a:gridCol>
                <a:gridCol w="921275">
                  <a:extLst>
                    <a:ext uri="{9D8B030D-6E8A-4147-A177-3AD203B41FA5}">
                      <a16:colId xmlns:a16="http://schemas.microsoft.com/office/drawing/2014/main" val="20001"/>
                    </a:ext>
                  </a:extLst>
                </a:gridCol>
                <a:gridCol w="1650050">
                  <a:extLst>
                    <a:ext uri="{9D8B030D-6E8A-4147-A177-3AD203B41FA5}">
                      <a16:colId xmlns:a16="http://schemas.microsoft.com/office/drawing/2014/main" val="20002"/>
                    </a:ext>
                  </a:extLst>
                </a:gridCol>
              </a:tblGrid>
              <a:tr h="376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solidFill>
                            <a:srgbClr val="FFFFFF"/>
                          </a:solidFill>
                          <a:latin typeface="Arial"/>
                          <a:ea typeface="Arial"/>
                          <a:cs typeface="Arial"/>
                          <a:sym typeface="Arial"/>
                        </a:rPr>
                        <a:t>key</a:t>
                      </a:r>
                      <a:endParaRPr sz="1400" b="1" u="none" strike="noStrike" cap="none">
                        <a:solidFill>
                          <a:srgbClr val="FFFFFF"/>
                        </a:solidFill>
                        <a:latin typeface="Arial"/>
                        <a:ea typeface="Arial"/>
                        <a:cs typeface="Arial"/>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solidFill>
                            <a:srgbClr val="FFFFFF"/>
                          </a:solidFill>
                          <a:latin typeface="Arial"/>
                          <a:ea typeface="Arial"/>
                          <a:cs typeface="Arial"/>
                          <a:sym typeface="Arial"/>
                        </a:rPr>
                        <a:t>field</a:t>
                      </a:r>
                      <a:endParaRPr sz="1400" u="none" strike="noStrike" cap="none">
                        <a:latin typeface="Arial"/>
                        <a:ea typeface="Arial"/>
                        <a:cs typeface="Arial"/>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solidFill>
                            <a:srgbClr val="FFFFFF"/>
                          </a:solidFill>
                          <a:latin typeface="Arial"/>
                          <a:ea typeface="Arial"/>
                          <a:cs typeface="Arial"/>
                          <a:sym typeface="Arial"/>
                        </a:rPr>
                        <a:t>value</a:t>
                      </a:r>
                      <a:endParaRPr sz="1400" b="1" u="none" strike="noStrike" cap="none">
                        <a:solidFill>
                          <a:srgbClr val="FFFFFF"/>
                        </a:solidFill>
                        <a:latin typeface="Arial"/>
                        <a:ea typeface="Arial"/>
                        <a:cs typeface="Arial"/>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6096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latin typeface="Arial"/>
                          <a:ea typeface="Arial"/>
                          <a:cs typeface="Arial"/>
                          <a:sym typeface="Arial"/>
                        </a:rPr>
                        <a:t>orders</a:t>
                      </a:r>
                      <a:r>
                        <a:rPr lang="en-US" sz="1400" b="0" u="none" strike="noStrike" cap="none">
                          <a:latin typeface="Arial"/>
                          <a:ea typeface="Arial"/>
                          <a:cs typeface="Arial"/>
                          <a:sym typeface="Arial"/>
                        </a:rPr>
                        <a:t>||order1</a:t>
                      </a:r>
                      <a:endParaRPr sz="1400" b="0" u="none" strike="noStrike" cap="none">
                        <a:solidFill>
                          <a:srgbClr val="1A1A1A"/>
                        </a:solidFill>
                        <a:latin typeface="Arial"/>
                        <a:ea typeface="Arial"/>
                        <a:cs typeface="Arial"/>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solidFill>
                            <a:srgbClr val="1A1A1A"/>
                          </a:solidFill>
                          <a:latin typeface="Arial"/>
                          <a:ea typeface="Arial"/>
                          <a:cs typeface="Arial"/>
                          <a:sym typeface="Arial"/>
                        </a:rPr>
                        <a:t>data</a:t>
                      </a:r>
                      <a:endParaRPr sz="1400" u="none" strike="noStrike" cap="none">
                        <a:latin typeface="Arial"/>
                        <a:ea typeface="Arial"/>
                        <a:cs typeface="Arial"/>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400" u="none" strike="noStrike" cap="none">
                          <a:solidFill>
                            <a:srgbClr val="202192"/>
                          </a:solidFill>
                          <a:latin typeface="Arial"/>
                          <a:ea typeface="Arial"/>
                          <a:cs typeface="Arial"/>
                          <a:sym typeface="Arial"/>
                        </a:rPr>
                        <a:t>"</a:t>
                      </a:r>
                      <a:r>
                        <a:rPr lang="en-US" sz="1400" u="none" strike="noStrike" cap="none">
                          <a:latin typeface="Arial"/>
                          <a:ea typeface="Arial"/>
                          <a:cs typeface="Arial"/>
                          <a:sym typeface="Arial"/>
                        </a:rPr>
                        <a:t>{orderId:1}</a:t>
                      </a:r>
                      <a:r>
                        <a:rPr lang="en-US" sz="1400" b="0" u="none" strike="noStrike" cap="none">
                          <a:latin typeface="Arial"/>
                          <a:ea typeface="Arial"/>
                          <a:cs typeface="Arial"/>
                          <a:sym typeface="Arial"/>
                        </a:rPr>
                        <a:t>"</a:t>
                      </a:r>
                      <a:endParaRPr sz="1400" b="0" u="none" strike="noStrike" cap="none">
                        <a:solidFill>
                          <a:srgbClr val="1A1A1A"/>
                        </a:solidFill>
                        <a:latin typeface="Arial"/>
                        <a:ea typeface="Arial"/>
                        <a:cs typeface="Arial"/>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452375">
                <a:tc>
                  <a:txBody>
                    <a:bodyPr/>
                    <a:lstStyle/>
                    <a:p>
                      <a:pPr marL="0" marR="0" lvl="0" indent="0" algn="l" rtl="0">
                        <a:lnSpc>
                          <a:spcPct val="100000"/>
                        </a:lnSpc>
                        <a:spcBef>
                          <a:spcPts val="0"/>
                        </a:spcBef>
                        <a:spcAft>
                          <a:spcPts val="0"/>
                        </a:spcAft>
                        <a:buClr>
                          <a:srgbClr val="000000"/>
                        </a:buClr>
                        <a:buSzPts val="1400"/>
                        <a:buFont typeface="Consolas"/>
                        <a:buNone/>
                      </a:pPr>
                      <a:r>
                        <a:rPr lang="en-US" sz="1400" u="none" strike="noStrike" cap="none">
                          <a:latin typeface="Arial"/>
                          <a:ea typeface="Arial"/>
                          <a:cs typeface="Arial"/>
                          <a:sym typeface="Arial"/>
                        </a:rPr>
                        <a:t>orders</a:t>
                      </a:r>
                      <a:r>
                        <a:rPr lang="en-US" sz="1400" b="0" u="none" strike="noStrike" cap="none">
                          <a:latin typeface="Arial"/>
                          <a:ea typeface="Arial"/>
                          <a:cs typeface="Arial"/>
                          <a:sym typeface="Arial"/>
                        </a:rPr>
                        <a:t>||order1</a:t>
                      </a:r>
                      <a:endParaRPr sz="1400" b="0" u="none" strike="noStrike" cap="none">
                        <a:solidFill>
                          <a:srgbClr val="1A1A1A"/>
                        </a:solidFill>
                        <a:latin typeface="Arial"/>
                        <a:ea typeface="Arial"/>
                        <a:cs typeface="Arial"/>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solidFill>
                            <a:srgbClr val="1A1A1A"/>
                          </a:solidFill>
                          <a:latin typeface="Arial"/>
                          <a:ea typeface="Arial"/>
                          <a:cs typeface="Arial"/>
                          <a:sym typeface="Arial"/>
                        </a:rPr>
                        <a:t>version</a:t>
                      </a:r>
                      <a:endParaRPr sz="1400" u="none" strike="noStrike" cap="none">
                        <a:latin typeface="Arial"/>
                        <a:ea typeface="Arial"/>
                        <a:cs typeface="Arial"/>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solidFill>
                            <a:srgbClr val="1A1A1A"/>
                          </a:solidFill>
                          <a:latin typeface="Arial"/>
                          <a:ea typeface="Arial"/>
                          <a:cs typeface="Arial"/>
                          <a:sym typeface="Arial"/>
                        </a:rPr>
                        <a:t>1</a:t>
                      </a:r>
                      <a:endParaRPr sz="1400" u="none" strike="noStrike" cap="none">
                        <a:latin typeface="Arial"/>
                        <a:ea typeface="Arial"/>
                        <a:cs typeface="Arial"/>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43">
          <a:extLst>
            <a:ext uri="{FF2B5EF4-FFF2-40B4-BE49-F238E27FC236}">
              <a16:creationId xmlns:a16="http://schemas.microsoft.com/office/drawing/2014/main" id="{EF5BC0A2-67BD-809D-08D9-24B1C2C659D4}"/>
            </a:ext>
          </a:extLst>
        </p:cNvPr>
        <p:cNvGrpSpPr/>
        <p:nvPr/>
      </p:nvGrpSpPr>
      <p:grpSpPr>
        <a:xfrm>
          <a:off x="0" y="0"/>
          <a:ext cx="0" cy="0"/>
          <a:chOff x="0" y="0"/>
          <a:chExt cx="0" cy="0"/>
        </a:xfrm>
      </p:grpSpPr>
      <p:pic>
        <p:nvPicPr>
          <p:cNvPr id="844" name="Google Shape;844;p86">
            <a:extLst>
              <a:ext uri="{FF2B5EF4-FFF2-40B4-BE49-F238E27FC236}">
                <a16:creationId xmlns:a16="http://schemas.microsoft.com/office/drawing/2014/main" id="{1B05C48E-7789-FB1F-418C-FD6B62992A5C}"/>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45" name="Google Shape;845;p86">
            <a:extLst>
              <a:ext uri="{FF2B5EF4-FFF2-40B4-BE49-F238E27FC236}">
                <a16:creationId xmlns:a16="http://schemas.microsoft.com/office/drawing/2014/main" id="{7E5106DA-3491-4F4C-8A54-44D8BF12737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State Management with JavaScript SDK</a:t>
            </a:r>
            <a:endParaRPr dirty="0"/>
          </a:p>
        </p:txBody>
      </p:sp>
      <p:sp>
        <p:nvSpPr>
          <p:cNvPr id="3" name="TextBox 2">
            <a:extLst>
              <a:ext uri="{FF2B5EF4-FFF2-40B4-BE49-F238E27FC236}">
                <a16:creationId xmlns:a16="http://schemas.microsoft.com/office/drawing/2014/main" id="{E14EC418-8F28-CD82-D2C9-DC0B56EF8077}"/>
              </a:ext>
            </a:extLst>
          </p:cNvPr>
          <p:cNvSpPr txBox="1"/>
          <p:nvPr/>
        </p:nvSpPr>
        <p:spPr>
          <a:xfrm>
            <a:off x="2571435" y="2504914"/>
            <a:ext cx="6983260" cy="1533690"/>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 </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1</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state</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 key: </a:t>
            </a:r>
            <a:r>
              <a:rPr lang="en-GB" sz="1600" b="1" dirty="0" err="1">
                <a:solidFill>
                  <a:srgbClr val="0550AE"/>
                </a:solidFill>
                <a:effectLst/>
                <a:latin typeface="Courier New" panose="02070309020205020404" pitchFamily="49" charset="0"/>
                <a:cs typeface="Courier New" panose="02070309020205020404" pitchFamily="49" charset="0"/>
              </a:rPr>
              <a:t>order</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 value: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.state.</a:t>
            </a:r>
            <a:r>
              <a:rPr lang="en-GB" sz="1600" b="1" dirty="0" err="1">
                <a:solidFill>
                  <a:srgbClr val="8250DF"/>
                </a:solidFill>
                <a:effectLst/>
                <a:latin typeface="Courier New" panose="02070309020205020404" pitchFamily="49" charset="0"/>
                <a:cs typeface="Courier New" panose="02070309020205020404" pitchFamily="49" charset="0"/>
              </a:rPr>
              <a:t>save</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A3069"/>
                </a:solidFill>
                <a:effectLst/>
                <a:latin typeface="Courier New" panose="02070309020205020404" pitchFamily="49" charset="0"/>
                <a:cs typeface="Courier New" panose="02070309020205020404" pitchFamily="49" charset="0"/>
              </a:rPr>
              <a:t>mystatestore</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state</a:t>
            </a:r>
            <a:r>
              <a:rPr lang="en-GB" sz="1600" b="1" dirty="0">
                <a:solidFill>
                  <a:srgbClr val="1F2328"/>
                </a:solidFill>
                <a:effectLst/>
                <a:latin typeface="Courier New" panose="02070309020205020404" pitchFamily="49" charset="0"/>
                <a:cs typeface="Courier New" panose="02070309020205020404" pitchFamily="49" charset="0"/>
              </a:rPr>
              <a:t>);</a:t>
            </a:r>
          </a:p>
        </p:txBody>
      </p:sp>
      <p:sp>
        <p:nvSpPr>
          <p:cNvPr id="6" name="TextBox 5">
            <a:extLst>
              <a:ext uri="{FF2B5EF4-FFF2-40B4-BE49-F238E27FC236}">
                <a16:creationId xmlns:a16="http://schemas.microsoft.com/office/drawing/2014/main" id="{FBAFDBC0-79D6-DC3A-0007-C1A74B63B4DB}"/>
              </a:ext>
            </a:extLst>
          </p:cNvPr>
          <p:cNvSpPr txBox="1"/>
          <p:nvPr/>
        </p:nvSpPr>
        <p:spPr>
          <a:xfrm>
            <a:off x="2571435" y="4396812"/>
            <a:ext cx="9107946" cy="430887"/>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savedOrder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.state.</a:t>
            </a:r>
            <a:r>
              <a:rPr lang="en-GB" sz="1600" b="1" dirty="0" err="1">
                <a:solidFill>
                  <a:srgbClr val="8250DF"/>
                </a:solidFill>
                <a:effectLst/>
                <a:latin typeface="Courier New" panose="02070309020205020404" pitchFamily="49" charset="0"/>
                <a:cs typeface="Courier New" panose="02070309020205020404" pitchFamily="49" charset="0"/>
              </a:rPr>
              <a:t>get</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A3069"/>
                </a:solidFill>
                <a:effectLst/>
                <a:latin typeface="Courier New" panose="02070309020205020404" pitchFamily="49" charset="0"/>
                <a:cs typeface="Courier New" panose="02070309020205020404" pitchFamily="49" charset="0"/>
              </a:rPr>
              <a:t>mystatestore</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order</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a:t>
            </a:r>
          </a:p>
        </p:txBody>
      </p:sp>
      <p:sp>
        <p:nvSpPr>
          <p:cNvPr id="7" name="TextBox 6">
            <a:extLst>
              <a:ext uri="{FF2B5EF4-FFF2-40B4-BE49-F238E27FC236}">
                <a16:creationId xmlns:a16="http://schemas.microsoft.com/office/drawing/2014/main" id="{F3404DF0-9E37-AEC9-7E27-063398C35716}"/>
              </a:ext>
            </a:extLst>
          </p:cNvPr>
          <p:cNvSpPr txBox="1"/>
          <p:nvPr/>
        </p:nvSpPr>
        <p:spPr>
          <a:xfrm>
            <a:off x="1386638" y="2504914"/>
            <a:ext cx="659155"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Save</a:t>
            </a:r>
          </a:p>
        </p:txBody>
      </p:sp>
      <p:sp>
        <p:nvSpPr>
          <p:cNvPr id="8" name="TextBox 7">
            <a:extLst>
              <a:ext uri="{FF2B5EF4-FFF2-40B4-BE49-F238E27FC236}">
                <a16:creationId xmlns:a16="http://schemas.microsoft.com/office/drawing/2014/main" id="{D9851893-CBB6-FECC-84F8-780BCABBCA86}"/>
              </a:ext>
            </a:extLst>
          </p:cNvPr>
          <p:cNvSpPr txBox="1"/>
          <p:nvPr/>
        </p:nvSpPr>
        <p:spPr>
          <a:xfrm>
            <a:off x="1513275" y="4396877"/>
            <a:ext cx="532518" cy="425629"/>
          </a:xfrm>
          <a:prstGeom prst="rect">
            <a:avLst/>
          </a:prstGeom>
          <a:noFill/>
        </p:spPr>
        <p:txBody>
          <a:bodyPr wrap="none" rtlCol="0">
            <a:spAutoFit/>
          </a:bodyPr>
          <a:lstStyle/>
          <a:p>
            <a:pPr algn="r">
              <a:lnSpc>
                <a:spcPct val="150000"/>
              </a:lnSpc>
            </a:pPr>
            <a:r>
              <a:rPr lang="en-NL" sz="1600" b="1" dirty="0">
                <a:latin typeface="Space Grotesk" pitchFamily="2" charset="77"/>
                <a:cs typeface="Space Grotesk" pitchFamily="2" charset="77"/>
              </a:rPr>
              <a:t>Get</a:t>
            </a:r>
          </a:p>
        </p:txBody>
      </p:sp>
    </p:spTree>
    <p:extLst>
      <p:ext uri="{BB962C8B-B14F-4D97-AF65-F5344CB8AC3E}">
        <p14:creationId xmlns:p14="http://schemas.microsoft.com/office/powerpoint/2010/main" val="32263516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66"/>
        <p:cNvGrpSpPr/>
        <p:nvPr/>
      </p:nvGrpSpPr>
      <p:grpSpPr>
        <a:xfrm>
          <a:off x="0" y="0"/>
          <a:ext cx="0" cy="0"/>
          <a:chOff x="0" y="0"/>
          <a:chExt cx="0" cy="0"/>
        </a:xfrm>
      </p:grpSpPr>
      <p:sp>
        <p:nvSpPr>
          <p:cNvPr id="867" name="Google Shape;867;p6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State Management (Key/Value) Demo</a:t>
            </a:r>
            <a:endParaRPr/>
          </a:p>
        </p:txBody>
      </p:sp>
      <p:sp>
        <p:nvSpPr>
          <p:cNvPr id="868" name="Google Shape;868;p62">
            <a:hlinkClick r:id="rId3"/>
          </p:cNvPr>
          <p:cNvSpPr txBox="1"/>
          <p:nvPr/>
        </p:nvSpPr>
        <p:spPr>
          <a:xfrm>
            <a:off x="1533233" y="5977980"/>
            <a:ext cx="9125531"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https://docs.dapr.io/getting-started/quickstarts/statemanagement-quickstart/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812;p60">
            <a:extLst>
              <a:ext uri="{FF2B5EF4-FFF2-40B4-BE49-F238E27FC236}">
                <a16:creationId xmlns:a16="http://schemas.microsoft.com/office/drawing/2014/main" id="{0D3F58B5-9C63-2509-22C3-A86263569A0B}"/>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3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Distributed applications</a:t>
            </a:r>
            <a:endParaRPr/>
          </a:p>
        </p:txBody>
      </p:sp>
      <p:sp>
        <p:nvSpPr>
          <p:cNvPr id="124" name="Google Shape;124;p31"/>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p:cNvGrpSpPr/>
          <p:nvPr/>
        </p:nvGrpSpPr>
        <p:grpSpPr>
          <a:xfrm>
            <a:off x="4009894" y="1266590"/>
            <a:ext cx="1440000" cy="1440000"/>
            <a:chOff x="4848065" y="3429000"/>
            <a:chExt cx="1440000" cy="1440000"/>
          </a:xfrm>
        </p:grpSpPr>
        <p:pic>
          <p:nvPicPr>
            <p:cNvPr id="126" name="Google Shape;126;p31"/>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p:cNvCxnSpPr>
            <a:cxnSpLocks/>
          </p:cNvCxnSpPr>
          <p:nvPr/>
        </p:nvCxnSpPr>
        <p:spPr>
          <a:xfrm>
            <a:off x="7616070" y="3960559"/>
            <a:ext cx="672000" cy="0"/>
          </a:xfrm>
          <a:prstGeom prst="straightConnector1">
            <a:avLst/>
          </a:prstGeom>
          <a:noFill/>
          <a:ln w="22225" cap="flat" cmpd="sng">
            <a:solidFill>
              <a:schemeClr val="dk1"/>
            </a:solidFill>
            <a:prstDash val="solid"/>
            <a:round/>
            <a:headEnd type="triangle" w="lg" len="lg"/>
            <a:tailEnd type="triangle" w="lg" len="lg"/>
          </a:ln>
        </p:spPr>
      </p:cxnSp>
      <p:cxnSp>
        <p:nvCxnSpPr>
          <p:cNvPr id="153" name="Google Shape;153;p31"/>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p:cNvCxnSpPr>
            <a:cxnSpLocks/>
          </p:cNvCxnSpPr>
          <p:nvPr/>
        </p:nvCxnSpPr>
        <p:spPr>
          <a:xfrm flipH="1">
            <a:off x="6884462" y="4680559"/>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5" name="Google Shape;155;p31"/>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9980FC19-D6AE-FF64-AAE5-7669BBFF04FD}"/>
              </a:ext>
            </a:extLst>
          </p:cNvPr>
          <p:cNvGrpSpPr/>
          <p:nvPr/>
        </p:nvGrpSpPr>
        <p:grpSpPr>
          <a:xfrm>
            <a:off x="10484481" y="1444282"/>
            <a:ext cx="1149446" cy="1102205"/>
            <a:chOff x="10484481" y="1444282"/>
            <a:chExt cx="1149446" cy="1102205"/>
          </a:xfrm>
        </p:grpSpPr>
        <p:pic>
          <p:nvPicPr>
            <p:cNvPr id="119" name="Google Shape;119;p31"/>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D7F6A53D-4AE2-15F0-2210-BEBD7810179C}"/>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E4575FCA-EECF-0160-225D-CBA01DD54089}"/>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847B0194-85B9-C483-92E1-204183CA83E8}"/>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3F4AAE3-4BBE-AA3C-548E-3DE7C12A1AFA}"/>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2CE7EF3E-968A-68DD-6948-7E139E74CA2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78EA943D-83D1-5B84-A9ED-C24DE5CCAE9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84EA3FBA-1DED-83E9-7244-5D1BDA1162CF}"/>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425A1C24-5292-ED1B-5A23-1D01CC19D26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E7BD4994-2744-C5E9-7A07-84851554D3BB}"/>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5CD0959F-79F1-07FD-FCDE-E29B450B960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04C9F1DD-A2F2-32F2-EDF6-298B31D629C4}"/>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C79F51F8-719B-8FC8-FB1B-905C530A8714}"/>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C5CFBE80-17B4-3EAC-3125-94624A33ABB1}"/>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80536507-D119-77E7-2BF3-76FFB6C314A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8D779696-4FCC-35D3-7645-68409263CDB6}"/>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327ECA75-8D72-F084-AFE6-B9D99ACCE3D0}"/>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A7589F85-E60B-2277-5C28-CAFBCBACEB6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4AD7B147-05FB-928B-8B07-D357B53DBF8B}"/>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419A03D0-70A9-C13D-B3EF-BA29CB20E2BF}"/>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04CFEC88-4968-3F68-48F3-DCFD48A48BB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E80B8428-1AD9-40F4-4104-104EC69B74D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8A69707A-AABF-2EB5-B501-B95B4FB890B0}"/>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06AEB5AE-7554-F9CA-D13D-FC5049566C3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38D3F678-B085-800C-1CCC-FE72B0CA987D}"/>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FFBB72AD-F352-B49C-EC0E-F55B457920C6}"/>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11CA2BC8-0409-DAD2-7770-152FF33BC1C8}"/>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62442C95-4CCA-0912-C15A-107574053209}"/>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872"/>
        <p:cNvGrpSpPr/>
        <p:nvPr/>
      </p:nvGrpSpPr>
      <p:grpSpPr>
        <a:xfrm>
          <a:off x="0" y="0"/>
          <a:ext cx="0" cy="0"/>
          <a:chOff x="0" y="0"/>
          <a:chExt cx="0" cy="0"/>
        </a:xfrm>
      </p:grpSpPr>
      <p:pic>
        <p:nvPicPr>
          <p:cNvPr id="873" name="Google Shape;873;p63"/>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874" name="Google Shape;874;p63"/>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Dapr Workflow</a:t>
            </a:r>
            <a:endParaRPr dirty="0"/>
          </a:p>
        </p:txBody>
      </p:sp>
      <p:sp>
        <p:nvSpPr>
          <p:cNvPr id="875" name="Google Shape;875;p63">
            <a:hlinkClick r:id="rId4"/>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https://docs.dapr.io/developing-applications/building-blocks/workflow/</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88BE1-88ED-E7B9-F9B7-900D806EAC3C}"/>
            </a:ext>
          </a:extLst>
        </p:cNvPr>
        <p:cNvGrpSpPr/>
        <p:nvPr/>
      </p:nvGrpSpPr>
      <p:grpSpPr>
        <a:xfrm>
          <a:off x="0" y="0"/>
          <a:ext cx="0" cy="0"/>
          <a:chOff x="0" y="0"/>
          <a:chExt cx="0" cy="0"/>
        </a:xfrm>
      </p:grpSpPr>
      <p:pic>
        <p:nvPicPr>
          <p:cNvPr id="3" name="Google Shape;881;p64">
            <a:extLst>
              <a:ext uri="{FF2B5EF4-FFF2-40B4-BE49-F238E27FC236}">
                <a16:creationId xmlns:a16="http://schemas.microsoft.com/office/drawing/2014/main" id="{5A1B2429-13DD-A089-0C08-B15577CE1B5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C6515746-93F3-7B2B-1B59-2ED1C7D3F543}"/>
              </a:ext>
            </a:extLst>
          </p:cNvPr>
          <p:cNvSpPr>
            <a:spLocks noGrp="1"/>
          </p:cNvSpPr>
          <p:nvPr>
            <p:ph type="title"/>
          </p:nvPr>
        </p:nvSpPr>
        <p:spPr>
          <a:xfrm>
            <a:off x="196754" y="214127"/>
            <a:ext cx="11820099" cy="924588"/>
          </a:xfrm>
        </p:spPr>
        <p:txBody>
          <a:bodyPr/>
          <a:lstStyle/>
          <a:p>
            <a:r>
              <a:rPr lang="en-US" dirty="0"/>
              <a:t>Dapr Workflow</a:t>
            </a:r>
            <a:endParaRPr lang="en-NL" dirty="0"/>
          </a:p>
        </p:txBody>
      </p:sp>
      <p:sp>
        <p:nvSpPr>
          <p:cNvPr id="9" name="TextBox 8">
            <a:extLst>
              <a:ext uri="{FF2B5EF4-FFF2-40B4-BE49-F238E27FC236}">
                <a16:creationId xmlns:a16="http://schemas.microsoft.com/office/drawing/2014/main" id="{501F56D3-EBA0-359A-4AAF-03D5698127B3}"/>
              </a:ext>
            </a:extLst>
          </p:cNvPr>
          <p:cNvSpPr txBox="1"/>
          <p:nvPr/>
        </p:nvSpPr>
        <p:spPr>
          <a:xfrm>
            <a:off x="5617281" y="2321695"/>
            <a:ext cx="6313462"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Durable execution due to persisting workflow state</a:t>
            </a:r>
          </a:p>
          <a:p>
            <a:pPr>
              <a:lnSpc>
                <a:spcPct val="150000"/>
              </a:lnSpc>
            </a:pPr>
            <a:r>
              <a:rPr lang="en-US" sz="1800" dirty="0">
                <a:latin typeface="Space Grotesk" pitchFamily="2" charset="0"/>
                <a:cs typeface="Space Grotesk" pitchFamily="2" charset="0"/>
              </a:rPr>
              <a:t>- Works seamlessly with other Dapr APIs</a:t>
            </a:r>
          </a:p>
          <a:p>
            <a:pPr>
              <a:lnSpc>
                <a:spcPct val="150000"/>
              </a:lnSpc>
            </a:pPr>
            <a:r>
              <a:rPr lang="en-US" sz="1800" dirty="0">
                <a:latin typeface="Space Grotesk" pitchFamily="2" charset="0"/>
                <a:cs typeface="Space Grotesk" pitchFamily="2" charset="0"/>
              </a:rPr>
              <a:t>- Author workflows in C#, Java, Python or JavaScript</a:t>
            </a:r>
          </a:p>
          <a:p>
            <a:pPr>
              <a:lnSpc>
                <a:spcPct val="150000"/>
              </a:lnSpc>
            </a:pPr>
            <a:r>
              <a:rPr lang="en-US" sz="1800" dirty="0">
                <a:latin typeface="Space Grotesk" pitchFamily="2" charset="0"/>
                <a:cs typeface="Space Grotesk" pitchFamily="2" charset="0"/>
              </a:rPr>
              <a:t>- Apply patterns such as:  chaining, fan-out/fan-in, wait for external events, durable timers, child workflows.</a:t>
            </a:r>
          </a:p>
        </p:txBody>
      </p:sp>
      <p:sp>
        <p:nvSpPr>
          <p:cNvPr id="10" name="TextBox 9">
            <a:extLst>
              <a:ext uri="{FF2B5EF4-FFF2-40B4-BE49-F238E27FC236}">
                <a16:creationId xmlns:a16="http://schemas.microsoft.com/office/drawing/2014/main" id="{EBA6A60E-4BF3-EE19-435C-D42919476FAD}"/>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workflow API enables the durable execution of potentially long running business processes.</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26F6FA1B-54FA-18BB-540B-F179742494C1}"/>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BETA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17082041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79"/>
        <p:cNvGrpSpPr/>
        <p:nvPr/>
      </p:nvGrpSpPr>
      <p:grpSpPr>
        <a:xfrm>
          <a:off x="0" y="0"/>
          <a:ext cx="0" cy="0"/>
          <a:chOff x="0" y="0"/>
          <a:chExt cx="0" cy="0"/>
        </a:xfrm>
      </p:grpSpPr>
      <p:sp>
        <p:nvSpPr>
          <p:cNvPr id="880" name="Google Shape;880;p6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Workflow example</a:t>
            </a:r>
            <a:endParaRPr/>
          </a:p>
        </p:txBody>
      </p:sp>
      <p:pic>
        <p:nvPicPr>
          <p:cNvPr id="881" name="Google Shape;881;p64"/>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882" name="Google Shape;882;p64"/>
          <p:cNvGrpSpPr/>
          <p:nvPr/>
        </p:nvGrpSpPr>
        <p:grpSpPr>
          <a:xfrm>
            <a:off x="5745139" y="5358325"/>
            <a:ext cx="804506" cy="1077949"/>
            <a:chOff x="5196499" y="5366136"/>
            <a:chExt cx="804506" cy="1077949"/>
          </a:xfrm>
        </p:grpSpPr>
        <p:sp>
          <p:nvSpPr>
            <p:cNvPr id="883" name="Google Shape;883;p64"/>
            <p:cNvSpPr/>
            <p:nvPr/>
          </p:nvSpPr>
          <p:spPr>
            <a:xfrm>
              <a:off x="5196499" y="5639579"/>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884" name="Google Shape;884;p64"/>
            <p:cNvCxnSpPr>
              <a:stCxn id="885" idx="2"/>
              <a:endCxn id="883" idx="0"/>
            </p:cNvCxnSpPr>
            <p:nvPr/>
          </p:nvCxnSpPr>
          <p:spPr>
            <a:xfrm>
              <a:off x="5598752" y="5366136"/>
              <a:ext cx="0" cy="273300"/>
            </a:xfrm>
            <a:prstGeom prst="straightConnector1">
              <a:avLst/>
            </a:prstGeom>
            <a:noFill/>
            <a:ln w="25400" cap="flat" cmpd="sng">
              <a:solidFill>
                <a:schemeClr val="dk1"/>
              </a:solidFill>
              <a:prstDash val="solid"/>
              <a:miter lim="800000"/>
              <a:headEnd type="none" w="sm" len="sm"/>
              <a:tailEnd type="triangle" w="lg" len="lg"/>
            </a:ln>
          </p:spPr>
        </p:cxnSp>
      </p:grpSp>
      <p:grpSp>
        <p:nvGrpSpPr>
          <p:cNvPr id="886" name="Google Shape;886;p64"/>
          <p:cNvGrpSpPr/>
          <p:nvPr/>
        </p:nvGrpSpPr>
        <p:grpSpPr>
          <a:xfrm>
            <a:off x="5375122" y="2055385"/>
            <a:ext cx="3511725" cy="822871"/>
            <a:chOff x="4826482" y="2063196"/>
            <a:chExt cx="3511725" cy="822871"/>
          </a:xfrm>
        </p:grpSpPr>
        <p:sp>
          <p:nvSpPr>
            <p:cNvPr id="887" name="Google Shape;887;p64"/>
            <p:cNvSpPr/>
            <p:nvPr/>
          </p:nvSpPr>
          <p:spPr>
            <a:xfrm>
              <a:off x="4826482" y="2429147"/>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A</a:t>
              </a:r>
              <a:endParaRPr sz="1200" b="0" i="0" u="none" strike="noStrike" cap="none">
                <a:solidFill>
                  <a:schemeClr val="lt1"/>
                </a:solidFill>
                <a:latin typeface="Space Grotesk"/>
                <a:ea typeface="Space Grotesk"/>
                <a:cs typeface="Space Grotesk"/>
                <a:sym typeface="Space Grotesk"/>
              </a:endParaRPr>
            </a:p>
          </p:txBody>
        </p:sp>
        <p:cxnSp>
          <p:nvCxnSpPr>
            <p:cNvPr id="888" name="Google Shape;888;p64"/>
            <p:cNvCxnSpPr>
              <a:stCxn id="889" idx="4"/>
              <a:endCxn id="887" idx="0"/>
            </p:cNvCxnSpPr>
            <p:nvPr/>
          </p:nvCxnSpPr>
          <p:spPr>
            <a:xfrm>
              <a:off x="5598752" y="2063196"/>
              <a:ext cx="0" cy="366000"/>
            </a:xfrm>
            <a:prstGeom prst="straightConnector1">
              <a:avLst/>
            </a:prstGeom>
            <a:noFill/>
            <a:ln w="25400" cap="flat" cmpd="sng">
              <a:solidFill>
                <a:schemeClr val="dk1"/>
              </a:solidFill>
              <a:prstDash val="solid"/>
              <a:miter lim="800000"/>
              <a:headEnd type="none" w="sm" len="sm"/>
              <a:tailEnd type="triangle" w="lg" len="lg"/>
            </a:ln>
          </p:spPr>
        </p:cxnSp>
        <p:pic>
          <p:nvPicPr>
            <p:cNvPr id="890" name="Google Shape;890;p64"/>
            <p:cNvPicPr preferRelativeResize="0"/>
            <p:nvPr/>
          </p:nvPicPr>
          <p:blipFill rotWithShape="1">
            <a:blip r:embed="rId4">
              <a:alphaModFix/>
            </a:blip>
            <a:srcRect/>
            <a:stretch/>
          </p:blipFill>
          <p:spPr>
            <a:xfrm>
              <a:off x="7798207" y="2346067"/>
              <a:ext cx="540000" cy="540000"/>
            </a:xfrm>
            <a:prstGeom prst="rect">
              <a:avLst/>
            </a:prstGeom>
            <a:noFill/>
            <a:ln>
              <a:noFill/>
            </a:ln>
          </p:spPr>
        </p:pic>
        <p:cxnSp>
          <p:nvCxnSpPr>
            <p:cNvPr id="891" name="Google Shape;891;p64"/>
            <p:cNvCxnSpPr/>
            <p:nvPr/>
          </p:nvCxnSpPr>
          <p:spPr>
            <a:xfrm>
              <a:off x="6400932" y="2636383"/>
              <a:ext cx="1379482" cy="0"/>
            </a:xfrm>
            <a:prstGeom prst="straightConnector1">
              <a:avLst/>
            </a:prstGeom>
            <a:noFill/>
            <a:ln w="25400" cap="flat" cmpd="sng">
              <a:solidFill>
                <a:schemeClr val="dk1"/>
              </a:solidFill>
              <a:prstDash val="solid"/>
              <a:miter lim="800000"/>
              <a:headEnd type="none" w="sm" len="sm"/>
              <a:tailEnd type="triangle" w="lg" len="lg"/>
            </a:ln>
          </p:spPr>
        </p:cxnSp>
        <p:sp>
          <p:nvSpPr>
            <p:cNvPr id="892" name="Google Shape;892;p64"/>
            <p:cNvSpPr txBox="1"/>
            <p:nvPr/>
          </p:nvSpPr>
          <p:spPr>
            <a:xfrm>
              <a:off x="6497964" y="2290667"/>
              <a:ext cx="1173299"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Get secret</a:t>
              </a:r>
              <a:endParaRPr sz="1200" b="0" i="0" u="none" strike="noStrike" cap="none">
                <a:solidFill>
                  <a:srgbClr val="121C29"/>
                </a:solidFill>
                <a:latin typeface="Space Grotesk"/>
                <a:ea typeface="Space Grotesk"/>
                <a:cs typeface="Space Grotesk"/>
                <a:sym typeface="Space Grotesk"/>
              </a:endParaRPr>
            </a:p>
          </p:txBody>
        </p:sp>
      </p:grpSp>
      <p:grpSp>
        <p:nvGrpSpPr>
          <p:cNvPr id="893" name="Google Shape;893;p64"/>
          <p:cNvGrpSpPr/>
          <p:nvPr/>
        </p:nvGrpSpPr>
        <p:grpSpPr>
          <a:xfrm>
            <a:off x="3470988" y="2848300"/>
            <a:ext cx="3448674" cy="829080"/>
            <a:chOff x="2922348" y="2859921"/>
            <a:chExt cx="3448674" cy="829080"/>
          </a:xfrm>
        </p:grpSpPr>
        <p:sp>
          <p:nvSpPr>
            <p:cNvPr id="894" name="Google Shape;894;p64"/>
            <p:cNvSpPr/>
            <p:nvPr/>
          </p:nvSpPr>
          <p:spPr>
            <a:xfrm>
              <a:off x="4826482" y="3195808"/>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Wait for event</a:t>
              </a:r>
              <a:endParaRPr sz="1200" b="0" i="0" u="none" strike="noStrike" cap="none">
                <a:solidFill>
                  <a:schemeClr val="dk1"/>
                </a:solidFill>
                <a:latin typeface="Space Grotesk"/>
                <a:ea typeface="Space Grotesk"/>
                <a:cs typeface="Space Grotesk"/>
                <a:sym typeface="Space Grotesk"/>
              </a:endParaRPr>
            </a:p>
          </p:txBody>
        </p:sp>
        <p:pic>
          <p:nvPicPr>
            <p:cNvPr id="895" name="Google Shape;895;p64"/>
            <p:cNvPicPr preferRelativeResize="0"/>
            <p:nvPr/>
          </p:nvPicPr>
          <p:blipFill rotWithShape="1">
            <a:blip r:embed="rId5">
              <a:alphaModFix/>
            </a:blip>
            <a:srcRect/>
            <a:stretch/>
          </p:blipFill>
          <p:spPr>
            <a:xfrm>
              <a:off x="2922348" y="3149001"/>
              <a:ext cx="540000" cy="540000"/>
            </a:xfrm>
            <a:prstGeom prst="rect">
              <a:avLst/>
            </a:prstGeom>
            <a:noFill/>
            <a:ln>
              <a:noFill/>
            </a:ln>
          </p:spPr>
        </p:pic>
        <p:cxnSp>
          <p:nvCxnSpPr>
            <p:cNvPr id="896" name="Google Shape;896;p64"/>
            <p:cNvCxnSpPr/>
            <p:nvPr/>
          </p:nvCxnSpPr>
          <p:spPr>
            <a:xfrm>
              <a:off x="3462348" y="3419001"/>
              <a:ext cx="1364134" cy="0"/>
            </a:xfrm>
            <a:prstGeom prst="straightConnector1">
              <a:avLst/>
            </a:prstGeom>
            <a:noFill/>
            <a:ln w="25400" cap="flat" cmpd="sng">
              <a:solidFill>
                <a:schemeClr val="dk1"/>
              </a:solidFill>
              <a:prstDash val="solid"/>
              <a:miter lim="800000"/>
              <a:headEnd type="none" w="sm" len="sm"/>
              <a:tailEnd type="triangle" w="lg" len="lg"/>
            </a:ln>
          </p:spPr>
        </p:cxnSp>
        <p:cxnSp>
          <p:nvCxnSpPr>
            <p:cNvPr id="897" name="Google Shape;897;p64"/>
            <p:cNvCxnSpPr/>
            <p:nvPr/>
          </p:nvCxnSpPr>
          <p:spPr>
            <a:xfrm>
              <a:off x="5598752" y="2859921"/>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898" name="Google Shape;898;p64"/>
            <p:cNvSpPr txBox="1"/>
            <p:nvPr/>
          </p:nvSpPr>
          <p:spPr>
            <a:xfrm>
              <a:off x="3462348" y="3099202"/>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External Event</a:t>
              </a:r>
              <a:endParaRPr sz="1200" b="0" i="0" u="none" strike="noStrike" cap="none">
                <a:solidFill>
                  <a:srgbClr val="121C29"/>
                </a:solidFill>
                <a:latin typeface="Space Grotesk"/>
                <a:ea typeface="Space Grotesk"/>
                <a:cs typeface="Space Grotesk"/>
                <a:sym typeface="Space Grotesk"/>
              </a:endParaRPr>
            </a:p>
          </p:txBody>
        </p:sp>
      </p:grpSp>
      <p:grpSp>
        <p:nvGrpSpPr>
          <p:cNvPr id="899" name="Google Shape;899;p64"/>
          <p:cNvGrpSpPr/>
          <p:nvPr/>
        </p:nvGrpSpPr>
        <p:grpSpPr>
          <a:xfrm>
            <a:off x="5194285" y="4486744"/>
            <a:ext cx="3692562" cy="1201444"/>
            <a:chOff x="4645645" y="4494555"/>
            <a:chExt cx="3692562" cy="1201444"/>
          </a:xfrm>
        </p:grpSpPr>
        <p:cxnSp>
          <p:nvCxnSpPr>
            <p:cNvPr id="900" name="Google Shape;900;p64"/>
            <p:cNvCxnSpPr>
              <a:stCxn id="901" idx="2"/>
              <a:endCxn id="885" idx="0"/>
            </p:cNvCxnSpPr>
            <p:nvPr/>
          </p:nvCxnSpPr>
          <p:spPr>
            <a:xfrm rot="-5400000" flipH="1">
              <a:off x="4893595" y="4246606"/>
              <a:ext cx="457200" cy="953100"/>
            </a:xfrm>
            <a:prstGeom prst="bentConnector3">
              <a:avLst>
                <a:gd name="adj1" fmla="val 53417"/>
              </a:avLst>
            </a:prstGeom>
            <a:noFill/>
            <a:ln w="25400" cap="flat" cmpd="sng">
              <a:solidFill>
                <a:schemeClr val="dk1"/>
              </a:solidFill>
              <a:prstDash val="solid"/>
              <a:miter lim="800000"/>
              <a:headEnd type="none" w="sm" len="sm"/>
              <a:tailEnd type="triangle" w="lg" len="lg"/>
            </a:ln>
          </p:spPr>
        </p:cxnSp>
        <p:cxnSp>
          <p:nvCxnSpPr>
            <p:cNvPr id="902" name="Google Shape;902;p64"/>
            <p:cNvCxnSpPr>
              <a:stCxn id="903" idx="2"/>
              <a:endCxn id="885" idx="0"/>
            </p:cNvCxnSpPr>
            <p:nvPr/>
          </p:nvCxnSpPr>
          <p:spPr>
            <a:xfrm rot="5400000">
              <a:off x="5853364" y="4239855"/>
              <a:ext cx="457200" cy="966600"/>
            </a:xfrm>
            <a:prstGeom prst="bentConnector3">
              <a:avLst>
                <a:gd name="adj1" fmla="val 53417"/>
              </a:avLst>
            </a:prstGeom>
            <a:noFill/>
            <a:ln w="25400" cap="flat" cmpd="sng">
              <a:solidFill>
                <a:schemeClr val="dk1"/>
              </a:solidFill>
              <a:prstDash val="solid"/>
              <a:miter lim="800000"/>
              <a:headEnd type="none" w="sm" len="sm"/>
              <a:tailEnd type="triangle" w="lg" len="lg"/>
            </a:ln>
          </p:spPr>
        </p:cxnSp>
        <p:grpSp>
          <p:nvGrpSpPr>
            <p:cNvPr id="904" name="Google Shape;904;p64"/>
            <p:cNvGrpSpPr/>
            <p:nvPr/>
          </p:nvGrpSpPr>
          <p:grpSpPr>
            <a:xfrm>
              <a:off x="4826482" y="4884091"/>
              <a:ext cx="3511725" cy="811908"/>
              <a:chOff x="4826482" y="4884091"/>
              <a:chExt cx="3511725" cy="811908"/>
            </a:xfrm>
          </p:grpSpPr>
          <p:cxnSp>
            <p:nvCxnSpPr>
              <p:cNvPr id="905" name="Google Shape;905;p64"/>
              <p:cNvCxnSpPr>
                <a:endCxn id="906" idx="1"/>
              </p:cNvCxnSpPr>
              <p:nvPr/>
            </p:nvCxnSpPr>
            <p:spPr>
              <a:xfrm rot="10800000" flipH="1">
                <a:off x="6371107" y="5154091"/>
                <a:ext cx="1427100" cy="4800"/>
              </a:xfrm>
              <a:prstGeom prst="straightConnector1">
                <a:avLst/>
              </a:prstGeom>
              <a:noFill/>
              <a:ln w="25400" cap="flat" cmpd="sng">
                <a:solidFill>
                  <a:schemeClr val="dk1"/>
                </a:solidFill>
                <a:prstDash val="solid"/>
                <a:miter lim="800000"/>
                <a:headEnd type="none" w="sm" len="sm"/>
                <a:tailEnd type="triangle" w="lg" len="lg"/>
              </a:ln>
            </p:spPr>
          </p:cxnSp>
          <p:sp>
            <p:nvSpPr>
              <p:cNvPr id="885" name="Google Shape;885;p64"/>
              <p:cNvSpPr/>
              <p:nvPr/>
            </p:nvSpPr>
            <p:spPr>
              <a:xfrm>
                <a:off x="4826482" y="495166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D</a:t>
                </a:r>
                <a:endParaRPr sz="1200" b="0" i="0" u="none" strike="noStrike" cap="none">
                  <a:solidFill>
                    <a:schemeClr val="lt1"/>
                  </a:solidFill>
                  <a:latin typeface="Space Grotesk"/>
                  <a:ea typeface="Space Grotesk"/>
                  <a:cs typeface="Space Grotesk"/>
                  <a:sym typeface="Space Grotesk"/>
                </a:endParaRPr>
              </a:p>
            </p:txBody>
          </p:sp>
          <p:pic>
            <p:nvPicPr>
              <p:cNvPr id="906" name="Google Shape;906;p64"/>
              <p:cNvPicPr preferRelativeResize="0"/>
              <p:nvPr/>
            </p:nvPicPr>
            <p:blipFill rotWithShape="1">
              <a:blip r:embed="rId6">
                <a:alphaModFix/>
              </a:blip>
              <a:srcRect/>
              <a:stretch/>
            </p:blipFill>
            <p:spPr>
              <a:xfrm>
                <a:off x="7798207" y="4884091"/>
                <a:ext cx="540000" cy="540000"/>
              </a:xfrm>
              <a:prstGeom prst="rect">
                <a:avLst/>
              </a:prstGeom>
              <a:noFill/>
              <a:ln>
                <a:noFill/>
              </a:ln>
            </p:spPr>
          </p:pic>
          <p:sp>
            <p:nvSpPr>
              <p:cNvPr id="907" name="Google Shape;907;p64"/>
              <p:cNvSpPr txBox="1"/>
              <p:nvPr/>
            </p:nvSpPr>
            <p:spPr>
              <a:xfrm>
                <a:off x="6445314" y="5234375"/>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Publish message</a:t>
                </a:r>
                <a:endParaRPr sz="1200" b="0" i="0" u="none" strike="noStrike" cap="none">
                  <a:solidFill>
                    <a:srgbClr val="121C29"/>
                  </a:solidFill>
                  <a:latin typeface="Space Grotesk"/>
                  <a:ea typeface="Space Grotesk"/>
                  <a:cs typeface="Space Grotesk"/>
                  <a:sym typeface="Space Grotesk"/>
                </a:endParaRPr>
              </a:p>
            </p:txBody>
          </p:sp>
        </p:grpSp>
      </p:grpSp>
      <p:grpSp>
        <p:nvGrpSpPr>
          <p:cNvPr id="908" name="Google Shape;908;p64"/>
          <p:cNvGrpSpPr/>
          <p:nvPr/>
        </p:nvGrpSpPr>
        <p:grpSpPr>
          <a:xfrm>
            <a:off x="3470988" y="1139589"/>
            <a:ext cx="3078657" cy="915796"/>
            <a:chOff x="2922348" y="1147400"/>
            <a:chExt cx="3078657" cy="915796"/>
          </a:xfrm>
        </p:grpSpPr>
        <p:sp>
          <p:nvSpPr>
            <p:cNvPr id="889" name="Google Shape;889;p64"/>
            <p:cNvSpPr/>
            <p:nvPr/>
          </p:nvSpPr>
          <p:spPr>
            <a:xfrm>
              <a:off x="5196499" y="1258690"/>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09" name="Google Shape;909;p64"/>
            <p:cNvCxnSpPr/>
            <p:nvPr/>
          </p:nvCxnSpPr>
          <p:spPr>
            <a:xfrm>
              <a:off x="3525141" y="1651655"/>
              <a:ext cx="1676868" cy="0"/>
            </a:xfrm>
            <a:prstGeom prst="straightConnector1">
              <a:avLst/>
            </a:prstGeom>
            <a:noFill/>
            <a:ln w="25400" cap="flat" cmpd="sng">
              <a:solidFill>
                <a:schemeClr val="dk1"/>
              </a:solidFill>
              <a:prstDash val="solid"/>
              <a:miter lim="800000"/>
              <a:headEnd type="none" w="sm" len="sm"/>
              <a:tailEnd type="triangle" w="lg" len="lg"/>
            </a:ln>
          </p:spPr>
        </p:cxnSp>
        <p:pic>
          <p:nvPicPr>
            <p:cNvPr id="910" name="Google Shape;910;p64"/>
            <p:cNvPicPr preferRelativeResize="0"/>
            <p:nvPr/>
          </p:nvPicPr>
          <p:blipFill rotWithShape="1">
            <a:blip r:embed="rId6">
              <a:alphaModFix/>
            </a:blip>
            <a:srcRect/>
            <a:stretch/>
          </p:blipFill>
          <p:spPr>
            <a:xfrm>
              <a:off x="2922348" y="1381655"/>
              <a:ext cx="540000" cy="540000"/>
            </a:xfrm>
            <a:prstGeom prst="rect">
              <a:avLst/>
            </a:prstGeom>
            <a:noFill/>
            <a:ln>
              <a:noFill/>
            </a:ln>
          </p:spPr>
        </p:pic>
        <p:sp>
          <p:nvSpPr>
            <p:cNvPr id="911" name="Google Shape;911;p64"/>
            <p:cNvSpPr txBox="1"/>
            <p:nvPr/>
          </p:nvSpPr>
          <p:spPr>
            <a:xfrm>
              <a:off x="3695667" y="1147400"/>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Receive message</a:t>
              </a:r>
              <a:endParaRPr sz="1200" b="0" i="0" u="none" strike="noStrike" cap="none" dirty="0">
                <a:solidFill>
                  <a:srgbClr val="121C29"/>
                </a:solidFill>
                <a:latin typeface="Space Grotesk"/>
                <a:ea typeface="Space Grotesk"/>
                <a:cs typeface="Space Grotesk"/>
                <a:sym typeface="Space Grotesk"/>
              </a:endParaRPr>
            </a:p>
          </p:txBody>
        </p:sp>
      </p:grpSp>
      <p:grpSp>
        <p:nvGrpSpPr>
          <p:cNvPr id="912" name="Google Shape;912;p64"/>
          <p:cNvGrpSpPr/>
          <p:nvPr/>
        </p:nvGrpSpPr>
        <p:grpSpPr>
          <a:xfrm>
            <a:off x="3382932" y="3598658"/>
            <a:ext cx="5603214" cy="1388483"/>
            <a:chOff x="2834292" y="3598659"/>
            <a:chExt cx="5603214" cy="1388483"/>
          </a:xfrm>
        </p:grpSpPr>
        <p:sp>
          <p:nvSpPr>
            <p:cNvPr id="913" name="Google Shape;913;p64"/>
            <p:cNvSpPr txBox="1"/>
            <p:nvPr/>
          </p:nvSpPr>
          <p:spPr>
            <a:xfrm>
              <a:off x="2834292" y="4525518"/>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Store event result</a:t>
              </a:r>
              <a:endParaRPr sz="1200" b="0" i="0" u="none" strike="noStrike" cap="none">
                <a:solidFill>
                  <a:srgbClr val="121C29"/>
                </a:solidFill>
                <a:latin typeface="Space Grotesk"/>
                <a:ea typeface="Space Grotesk"/>
                <a:cs typeface="Space Grotesk"/>
                <a:sym typeface="Space Grotesk"/>
              </a:endParaRPr>
            </a:p>
          </p:txBody>
        </p:sp>
        <p:grpSp>
          <p:nvGrpSpPr>
            <p:cNvPr id="914" name="Google Shape;914;p64"/>
            <p:cNvGrpSpPr/>
            <p:nvPr/>
          </p:nvGrpSpPr>
          <p:grpSpPr>
            <a:xfrm>
              <a:off x="2922348" y="3598659"/>
              <a:ext cx="5515158" cy="950850"/>
              <a:chOff x="2922348" y="3598659"/>
              <a:chExt cx="5515158" cy="950850"/>
            </a:xfrm>
          </p:grpSpPr>
          <p:sp>
            <p:nvSpPr>
              <p:cNvPr id="903" name="Google Shape;903;p64"/>
              <p:cNvSpPr/>
              <p:nvPr/>
            </p:nvSpPr>
            <p:spPr>
              <a:xfrm>
                <a:off x="5792994" y="4072274"/>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01" name="Google Shape;901;p64"/>
              <p:cNvSpPr/>
              <p:nvPr/>
            </p:nvSpPr>
            <p:spPr>
              <a:xfrm>
                <a:off x="3873375" y="407227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B</a:t>
                </a:r>
                <a:endParaRPr sz="1200" b="0" i="0" u="none" strike="noStrike" cap="none">
                  <a:solidFill>
                    <a:schemeClr val="lt1"/>
                  </a:solidFill>
                  <a:latin typeface="Space Grotesk"/>
                  <a:ea typeface="Space Grotesk"/>
                  <a:cs typeface="Space Grotesk"/>
                  <a:sym typeface="Space Grotesk"/>
                </a:endParaRPr>
              </a:p>
            </p:txBody>
          </p:sp>
          <p:cxnSp>
            <p:nvCxnSpPr>
              <p:cNvPr id="915" name="Google Shape;915;p64"/>
              <p:cNvCxnSpPr>
                <a:stCxn id="894" idx="2"/>
                <a:endCxn id="901" idx="0"/>
              </p:cNvCxnSpPr>
              <p:nvPr/>
            </p:nvCxnSpPr>
            <p:spPr>
              <a:xfrm rot="5400000">
                <a:off x="4885352" y="3358959"/>
                <a:ext cx="473700" cy="953100"/>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916" name="Google Shape;916;p64"/>
              <p:cNvCxnSpPr>
                <a:stCxn id="894" idx="2"/>
                <a:endCxn id="903" idx="0"/>
              </p:cNvCxnSpPr>
              <p:nvPr/>
            </p:nvCxnSpPr>
            <p:spPr>
              <a:xfrm rot="-5400000" flipH="1">
                <a:off x="5845202" y="3352209"/>
                <a:ext cx="473700" cy="966600"/>
              </a:xfrm>
              <a:prstGeom prst="bentConnector3">
                <a:avLst>
                  <a:gd name="adj1" fmla="val 50000"/>
                </a:avLst>
              </a:prstGeom>
              <a:noFill/>
              <a:ln w="25400" cap="flat" cmpd="sng">
                <a:solidFill>
                  <a:schemeClr val="dk1"/>
                </a:solidFill>
                <a:prstDash val="solid"/>
                <a:miter lim="800000"/>
                <a:headEnd type="none" w="sm" len="sm"/>
                <a:tailEnd type="triangle" w="lg" len="lg"/>
              </a:ln>
            </p:spPr>
          </p:cxnSp>
          <p:pic>
            <p:nvPicPr>
              <p:cNvPr id="917" name="Google Shape;917;p64"/>
              <p:cNvPicPr preferRelativeResize="0"/>
              <p:nvPr/>
            </p:nvPicPr>
            <p:blipFill rotWithShape="1">
              <a:blip r:embed="rId7">
                <a:alphaModFix/>
              </a:blip>
              <a:srcRect/>
              <a:stretch/>
            </p:blipFill>
            <p:spPr>
              <a:xfrm>
                <a:off x="7798207" y="4009509"/>
                <a:ext cx="540000" cy="540000"/>
              </a:xfrm>
              <a:prstGeom prst="rect">
                <a:avLst/>
              </a:prstGeom>
              <a:noFill/>
              <a:ln>
                <a:noFill/>
              </a:ln>
            </p:spPr>
          </p:pic>
          <p:pic>
            <p:nvPicPr>
              <p:cNvPr id="918" name="Google Shape;918;p64"/>
              <p:cNvPicPr preferRelativeResize="0"/>
              <p:nvPr/>
            </p:nvPicPr>
            <p:blipFill rotWithShape="1">
              <a:blip r:embed="rId8">
                <a:alphaModFix/>
              </a:blip>
              <a:srcRect/>
              <a:stretch/>
            </p:blipFill>
            <p:spPr>
              <a:xfrm>
                <a:off x="2922348" y="4009509"/>
                <a:ext cx="540000" cy="540000"/>
              </a:xfrm>
              <a:prstGeom prst="rect">
                <a:avLst/>
              </a:prstGeom>
              <a:noFill/>
              <a:ln>
                <a:noFill/>
              </a:ln>
            </p:spPr>
          </p:pic>
          <p:cxnSp>
            <p:nvCxnSpPr>
              <p:cNvPr id="919" name="Google Shape;919;p64"/>
              <p:cNvCxnSpPr/>
              <p:nvPr/>
            </p:nvCxnSpPr>
            <p:spPr>
              <a:xfrm flipH="1">
                <a:off x="3423507" y="4279509"/>
                <a:ext cx="442880" cy="2565"/>
              </a:xfrm>
              <a:prstGeom prst="straightConnector1">
                <a:avLst/>
              </a:prstGeom>
              <a:noFill/>
              <a:ln w="25400" cap="flat" cmpd="sng">
                <a:solidFill>
                  <a:schemeClr val="dk1"/>
                </a:solidFill>
                <a:prstDash val="solid"/>
                <a:miter lim="800000"/>
                <a:headEnd type="none" w="sm" len="sm"/>
                <a:tailEnd type="triangle" w="lg" len="lg"/>
              </a:ln>
            </p:spPr>
          </p:cxnSp>
          <p:cxnSp>
            <p:nvCxnSpPr>
              <p:cNvPr id="920" name="Google Shape;920;p64"/>
              <p:cNvCxnSpPr/>
              <p:nvPr/>
            </p:nvCxnSpPr>
            <p:spPr>
              <a:xfrm>
                <a:off x="7337534" y="4279509"/>
                <a:ext cx="442880" cy="2565"/>
              </a:xfrm>
              <a:prstGeom prst="straightConnector1">
                <a:avLst/>
              </a:prstGeom>
              <a:noFill/>
              <a:ln w="25400" cap="flat" cmpd="sng">
                <a:solidFill>
                  <a:schemeClr val="dk1"/>
                </a:solidFill>
                <a:prstDash val="solid"/>
                <a:miter lim="800000"/>
                <a:headEnd type="none" w="sm" len="sm"/>
                <a:tailEnd type="triangle" w="lg" len="lg"/>
              </a:ln>
            </p:spPr>
          </p:cxnSp>
          <p:sp>
            <p:nvSpPr>
              <p:cNvPr id="921" name="Google Shape;921;p64"/>
              <p:cNvSpPr txBox="1"/>
              <p:nvPr/>
            </p:nvSpPr>
            <p:spPr>
              <a:xfrm>
                <a:off x="7158908" y="3737359"/>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Invoke an API</a:t>
                </a:r>
                <a:endParaRPr sz="1200" b="0" i="0" u="none" strike="noStrike" cap="none">
                  <a:solidFill>
                    <a:srgbClr val="121C29"/>
                  </a:solidFill>
                  <a:latin typeface="Space Grotesk"/>
                  <a:ea typeface="Space Grotesk"/>
                  <a:cs typeface="Space Grotesk"/>
                  <a:sym typeface="Space Grotesk"/>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9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9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925"/>
        <p:cNvGrpSpPr/>
        <p:nvPr/>
      </p:nvGrpSpPr>
      <p:grpSpPr>
        <a:xfrm>
          <a:off x="0" y="0"/>
          <a:ext cx="0" cy="0"/>
          <a:chOff x="0" y="0"/>
          <a:chExt cx="0" cy="0"/>
        </a:xfrm>
      </p:grpSpPr>
      <p:sp>
        <p:nvSpPr>
          <p:cNvPr id="926" name="Google Shape;926;p6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a:t>
            </a:r>
            <a:endParaRPr dirty="0"/>
          </a:p>
        </p:txBody>
      </p:sp>
      <p:pic>
        <p:nvPicPr>
          <p:cNvPr id="927" name="Google Shape;927;p65"/>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28" name="Google Shape;928;p65"/>
          <p:cNvGrpSpPr/>
          <p:nvPr/>
        </p:nvGrpSpPr>
        <p:grpSpPr>
          <a:xfrm>
            <a:off x="8041763" y="1646233"/>
            <a:ext cx="1544540" cy="4176086"/>
            <a:chOff x="5375122" y="1250879"/>
            <a:chExt cx="1544540" cy="4176086"/>
          </a:xfrm>
        </p:grpSpPr>
        <p:sp>
          <p:nvSpPr>
            <p:cNvPr id="929" name="Google Shape;929;p65"/>
            <p:cNvSpPr/>
            <p:nvPr/>
          </p:nvSpPr>
          <p:spPr>
            <a:xfrm>
              <a:off x="5745139" y="4622459"/>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30" name="Google Shape;930;p65"/>
            <p:cNvCxnSpPr>
              <a:stCxn id="931" idx="2"/>
              <a:endCxn id="929" idx="0"/>
            </p:cNvCxnSpPr>
            <p:nvPr/>
          </p:nvCxnSpPr>
          <p:spPr>
            <a:xfrm>
              <a:off x="6147392" y="4349016"/>
              <a:ext cx="0" cy="273300"/>
            </a:xfrm>
            <a:prstGeom prst="straightConnector1">
              <a:avLst/>
            </a:prstGeom>
            <a:noFill/>
            <a:ln w="25400" cap="flat" cmpd="sng">
              <a:solidFill>
                <a:schemeClr val="dk1"/>
              </a:solidFill>
              <a:prstDash val="solid"/>
              <a:miter lim="800000"/>
              <a:headEnd type="none" w="sm" len="sm"/>
              <a:tailEnd type="triangle" w="lg" len="lg"/>
            </a:ln>
          </p:spPr>
        </p:cxnSp>
        <p:sp>
          <p:nvSpPr>
            <p:cNvPr id="932" name="Google Shape;932;p65"/>
            <p:cNvSpPr/>
            <p:nvPr/>
          </p:nvSpPr>
          <p:spPr>
            <a:xfrm>
              <a:off x="5375122" y="242133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lt1"/>
                  </a:solidFill>
                  <a:latin typeface="Space Grotesk"/>
                  <a:ea typeface="Space Grotesk"/>
                  <a:cs typeface="Space Grotesk"/>
                  <a:sym typeface="Space Grotesk"/>
                </a:rPr>
                <a:t>Activity A</a:t>
              </a:r>
              <a:endParaRPr sz="1200" b="0" i="0" u="none" strike="noStrike" cap="none" dirty="0">
                <a:solidFill>
                  <a:schemeClr val="lt1"/>
                </a:solidFill>
                <a:latin typeface="Space Grotesk"/>
                <a:ea typeface="Space Grotesk"/>
                <a:cs typeface="Space Grotesk"/>
                <a:sym typeface="Space Grotesk"/>
              </a:endParaRPr>
            </a:p>
          </p:txBody>
        </p:sp>
        <p:cxnSp>
          <p:nvCxnSpPr>
            <p:cNvPr id="933" name="Google Shape;933;p65"/>
            <p:cNvCxnSpPr>
              <a:stCxn id="934" idx="4"/>
              <a:endCxn id="932" idx="0"/>
            </p:cNvCxnSpPr>
            <p:nvPr/>
          </p:nvCxnSpPr>
          <p:spPr>
            <a:xfrm>
              <a:off x="6147392" y="2055385"/>
              <a:ext cx="0" cy="366000"/>
            </a:xfrm>
            <a:prstGeom prst="straightConnector1">
              <a:avLst/>
            </a:prstGeom>
            <a:noFill/>
            <a:ln w="25400" cap="flat" cmpd="sng">
              <a:solidFill>
                <a:schemeClr val="dk1"/>
              </a:solidFill>
              <a:prstDash val="solid"/>
              <a:miter lim="800000"/>
              <a:headEnd type="none" w="sm" len="sm"/>
              <a:tailEnd type="triangle" w="lg" len="lg"/>
            </a:ln>
          </p:spPr>
        </p:cxnSp>
        <p:sp>
          <p:nvSpPr>
            <p:cNvPr id="935" name="Google Shape;935;p65"/>
            <p:cNvSpPr/>
            <p:nvPr/>
          </p:nvSpPr>
          <p:spPr>
            <a:xfrm>
              <a:off x="5375122" y="3184187"/>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B</a:t>
              </a:r>
              <a:endParaRPr sz="1200" b="0" i="0" u="none" strike="noStrike" cap="none">
                <a:solidFill>
                  <a:schemeClr val="lt1"/>
                </a:solidFill>
                <a:latin typeface="Space Grotesk"/>
                <a:ea typeface="Space Grotesk"/>
                <a:cs typeface="Space Grotesk"/>
                <a:sym typeface="Space Grotesk"/>
              </a:endParaRPr>
            </a:p>
          </p:txBody>
        </p:sp>
        <p:cxnSp>
          <p:nvCxnSpPr>
            <p:cNvPr id="936" name="Google Shape;936;p65"/>
            <p:cNvCxnSpPr/>
            <p:nvPr/>
          </p:nvCxnSpPr>
          <p:spPr>
            <a:xfrm>
              <a:off x="6147392" y="2848300"/>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931" name="Google Shape;931;p65"/>
            <p:cNvSpPr/>
            <p:nvPr/>
          </p:nvSpPr>
          <p:spPr>
            <a:xfrm>
              <a:off x="5375122" y="393454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34" name="Google Shape;934;p65"/>
            <p:cNvSpPr/>
            <p:nvPr/>
          </p:nvSpPr>
          <p:spPr>
            <a:xfrm>
              <a:off x="5745139" y="125087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37" name="Google Shape;937;p65"/>
            <p:cNvCxnSpPr>
              <a:stCxn id="935" idx="2"/>
              <a:endCxn id="931" idx="0"/>
            </p:cNvCxnSpPr>
            <p:nvPr/>
          </p:nvCxnSpPr>
          <p:spPr>
            <a:xfrm>
              <a:off x="6147392" y="3598658"/>
              <a:ext cx="0" cy="3360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0CEDE0C0-D5A6-8C39-D777-BAFC25335756}"/>
              </a:ext>
            </a:extLst>
          </p:cNvPr>
          <p:cNvSpPr txBox="1"/>
          <p:nvPr/>
        </p:nvSpPr>
        <p:spPr>
          <a:xfrm>
            <a:off x="676166" y="2633739"/>
            <a:ext cx="6131499"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task changing, multiple activities are executed in succession. Use this pattern when the order of execution is important. The output from one activity can be used as the input for the next activity.</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925">
          <a:extLst>
            <a:ext uri="{FF2B5EF4-FFF2-40B4-BE49-F238E27FC236}">
              <a16:creationId xmlns:a16="http://schemas.microsoft.com/office/drawing/2014/main" id="{969E08AE-CDBF-2E81-F1E7-F1F9E68C3AC3}"/>
            </a:ext>
          </a:extLst>
        </p:cNvPr>
        <p:cNvGrpSpPr/>
        <p:nvPr/>
      </p:nvGrpSpPr>
      <p:grpSpPr>
        <a:xfrm>
          <a:off x="0" y="0"/>
          <a:ext cx="0" cy="0"/>
          <a:chOff x="0" y="0"/>
          <a:chExt cx="0" cy="0"/>
        </a:xfrm>
      </p:grpSpPr>
      <p:sp>
        <p:nvSpPr>
          <p:cNvPr id="926" name="Google Shape;926;p65">
            <a:extLst>
              <a:ext uri="{FF2B5EF4-FFF2-40B4-BE49-F238E27FC236}">
                <a16:creationId xmlns:a16="http://schemas.microsoft.com/office/drawing/2014/main" id="{C3B539D2-4B27-1CC3-9EC0-97C18998F4F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with </a:t>
            </a:r>
            <a:r>
              <a:rPr lang="en-US" dirty="0" err="1"/>
              <a:t>with</a:t>
            </a:r>
            <a:r>
              <a:rPr lang="en-US" dirty="0"/>
              <a:t> .NET SDK </a:t>
            </a:r>
            <a:endParaRPr dirty="0"/>
          </a:p>
        </p:txBody>
      </p:sp>
      <p:pic>
        <p:nvPicPr>
          <p:cNvPr id="927" name="Google Shape;927;p65">
            <a:extLst>
              <a:ext uri="{FF2B5EF4-FFF2-40B4-BE49-F238E27FC236}">
                <a16:creationId xmlns:a16="http://schemas.microsoft.com/office/drawing/2014/main" id="{9F00E293-0059-00FC-3EBF-31EEE0F9FF22}"/>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6A4582D5-2C8D-4C90-1E82-15ED1AF77EB9}"/>
              </a:ext>
            </a:extLst>
          </p:cNvPr>
          <p:cNvSpPr txBox="1"/>
          <p:nvPr/>
        </p:nvSpPr>
        <p:spPr>
          <a:xfrm>
            <a:off x="986162" y="2960842"/>
            <a:ext cx="10241281" cy="1538883"/>
          </a:xfrm>
          <a:prstGeom prst="rect">
            <a:avLst/>
          </a:prstGeom>
          <a:noFill/>
        </p:spPr>
        <p:txBody>
          <a:bodyPr wrap="square">
            <a:spAutoFit/>
          </a:bodyPr>
          <a:lstStyle/>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"Step1"</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workflowInput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result2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"Step2"</a:t>
            </a:r>
            <a:r>
              <a:rPr lang="en-US" sz="1600" b="1" dirty="0">
                <a:solidFill>
                  <a:srgbClr val="1F2328"/>
                </a:solidFill>
                <a:effectLst/>
                <a:latin typeface="Courier New" panose="02070309020205020404" pitchFamily="49" charset="0"/>
                <a:cs typeface="Courier New" panose="02070309020205020404" pitchFamily="49" charset="0"/>
              </a:rPr>
              <a:t>, result1);</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result3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"Step3"</a:t>
            </a:r>
            <a:r>
              <a:rPr lang="en-US" sz="1600" b="1" dirty="0">
                <a:solidFill>
                  <a:srgbClr val="1F2328"/>
                </a:solidFill>
                <a:effectLst/>
                <a:latin typeface="Courier New" panose="02070309020205020404" pitchFamily="49" charset="0"/>
                <a:cs typeface="Courier New" panose="02070309020205020404" pitchFamily="49" charset="0"/>
              </a:rPr>
              <a:t>, result2);</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result3;</a:t>
            </a:r>
          </a:p>
        </p:txBody>
      </p:sp>
    </p:spTree>
    <p:extLst>
      <p:ext uri="{BB962C8B-B14F-4D97-AF65-F5344CB8AC3E}">
        <p14:creationId xmlns:p14="http://schemas.microsoft.com/office/powerpoint/2010/main" val="339419843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941"/>
        <p:cNvGrpSpPr/>
        <p:nvPr/>
      </p:nvGrpSpPr>
      <p:grpSpPr>
        <a:xfrm>
          <a:off x="0" y="0"/>
          <a:ext cx="0" cy="0"/>
          <a:chOff x="0" y="0"/>
          <a:chExt cx="0" cy="0"/>
        </a:xfrm>
      </p:grpSpPr>
      <p:sp>
        <p:nvSpPr>
          <p:cNvPr id="942" name="Google Shape;942;p6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Fan-out/Fan-in</a:t>
            </a:r>
            <a:endParaRPr/>
          </a:p>
        </p:txBody>
      </p:sp>
      <p:pic>
        <p:nvPicPr>
          <p:cNvPr id="943" name="Google Shape;943;p66"/>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44" name="Google Shape;944;p66"/>
          <p:cNvGrpSpPr/>
          <p:nvPr/>
        </p:nvGrpSpPr>
        <p:grpSpPr>
          <a:xfrm>
            <a:off x="6036547" y="1941531"/>
            <a:ext cx="5303304" cy="3612501"/>
            <a:chOff x="3611770" y="1575999"/>
            <a:chExt cx="5303304" cy="3612501"/>
          </a:xfrm>
        </p:grpSpPr>
        <p:sp>
          <p:nvSpPr>
            <p:cNvPr id="945" name="Google Shape;945;p66"/>
            <p:cNvSpPr/>
            <p:nvPr/>
          </p:nvSpPr>
          <p:spPr>
            <a:xfrm>
              <a:off x="5861169" y="4383994"/>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46" name="Google Shape;946;p66"/>
            <p:cNvCxnSpPr>
              <a:stCxn id="947" idx="2"/>
              <a:endCxn id="945" idx="0"/>
            </p:cNvCxnSpPr>
            <p:nvPr/>
          </p:nvCxnSpPr>
          <p:spPr>
            <a:xfrm rot="5400000">
              <a:off x="6798954" y="3040021"/>
              <a:ext cx="808200" cy="1879500"/>
            </a:xfrm>
            <a:prstGeom prst="bentConnector3">
              <a:avLst>
                <a:gd name="adj1" fmla="val 28829"/>
              </a:avLst>
            </a:prstGeom>
            <a:noFill/>
            <a:ln w="25400" cap="flat" cmpd="sng">
              <a:solidFill>
                <a:schemeClr val="dk1"/>
              </a:solidFill>
              <a:prstDash val="solid"/>
              <a:miter lim="800000"/>
              <a:headEnd type="none" w="sm" len="sm"/>
              <a:tailEnd type="triangle" w="lg" len="lg"/>
            </a:ln>
          </p:spPr>
        </p:cxnSp>
        <p:sp>
          <p:nvSpPr>
            <p:cNvPr id="948" name="Google Shape;948;p66"/>
            <p:cNvSpPr/>
            <p:nvPr/>
          </p:nvSpPr>
          <p:spPr>
            <a:xfrm>
              <a:off x="3611770" y="3173420"/>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A</a:t>
              </a:r>
              <a:endParaRPr sz="1200" b="0" i="0" u="none" strike="noStrike" cap="none">
                <a:solidFill>
                  <a:schemeClr val="lt1"/>
                </a:solidFill>
                <a:latin typeface="Space Grotesk"/>
                <a:ea typeface="Space Grotesk"/>
                <a:cs typeface="Space Grotesk"/>
                <a:sym typeface="Space Grotesk"/>
              </a:endParaRPr>
            </a:p>
          </p:txBody>
        </p:sp>
        <p:cxnSp>
          <p:nvCxnSpPr>
            <p:cNvPr id="949" name="Google Shape;949;p66"/>
            <p:cNvCxnSpPr>
              <a:stCxn id="950" idx="4"/>
              <a:endCxn id="948" idx="0"/>
            </p:cNvCxnSpPr>
            <p:nvPr/>
          </p:nvCxnSpPr>
          <p:spPr>
            <a:xfrm rot="5400000">
              <a:off x="4927222" y="1837205"/>
              <a:ext cx="792900" cy="1879500"/>
            </a:xfrm>
            <a:prstGeom prst="bentConnector3">
              <a:avLst>
                <a:gd name="adj1" fmla="val 31782"/>
              </a:avLst>
            </a:prstGeom>
            <a:noFill/>
            <a:ln w="25400" cap="flat" cmpd="sng">
              <a:solidFill>
                <a:schemeClr val="dk1"/>
              </a:solidFill>
              <a:prstDash val="solid"/>
              <a:miter lim="800000"/>
              <a:headEnd type="none" w="sm" len="sm"/>
              <a:tailEnd type="triangle" w="lg" len="lg"/>
            </a:ln>
          </p:spPr>
        </p:cxnSp>
        <p:sp>
          <p:nvSpPr>
            <p:cNvPr id="951" name="Google Shape;951;p66"/>
            <p:cNvSpPr/>
            <p:nvPr/>
          </p:nvSpPr>
          <p:spPr>
            <a:xfrm>
              <a:off x="5491152" y="3161201"/>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lt1"/>
                  </a:solidFill>
                  <a:latin typeface="Space Grotesk"/>
                  <a:ea typeface="Space Grotesk"/>
                  <a:cs typeface="Space Grotesk"/>
                  <a:sym typeface="Space Grotesk"/>
                </a:rPr>
                <a:t>Activity B</a:t>
              </a:r>
              <a:endParaRPr sz="1200" b="0" i="0" u="none" strike="noStrike" cap="none" dirty="0">
                <a:solidFill>
                  <a:schemeClr val="lt1"/>
                </a:solidFill>
                <a:latin typeface="Space Grotesk"/>
                <a:ea typeface="Space Grotesk"/>
                <a:cs typeface="Space Grotesk"/>
                <a:sym typeface="Space Grotesk"/>
              </a:endParaRPr>
            </a:p>
          </p:txBody>
        </p:sp>
        <p:cxnSp>
          <p:nvCxnSpPr>
            <p:cNvPr id="952" name="Google Shape;952;p66"/>
            <p:cNvCxnSpPr>
              <a:stCxn id="948" idx="2"/>
              <a:endCxn id="945" idx="0"/>
            </p:cNvCxnSpPr>
            <p:nvPr/>
          </p:nvCxnSpPr>
          <p:spPr>
            <a:xfrm rot="-5400000" flipH="1">
              <a:off x="4925690" y="3046241"/>
              <a:ext cx="796200" cy="1879500"/>
            </a:xfrm>
            <a:prstGeom prst="bentConnector3">
              <a:avLst>
                <a:gd name="adj1" fmla="val 27549"/>
              </a:avLst>
            </a:prstGeom>
            <a:noFill/>
            <a:ln w="25400" cap="flat" cmpd="sng">
              <a:solidFill>
                <a:schemeClr val="dk1"/>
              </a:solidFill>
              <a:prstDash val="solid"/>
              <a:miter lim="800000"/>
              <a:headEnd type="none" w="sm" len="sm"/>
              <a:tailEnd type="triangle" w="lg" len="lg"/>
            </a:ln>
          </p:spPr>
        </p:cxnSp>
        <p:sp>
          <p:nvSpPr>
            <p:cNvPr id="947" name="Google Shape;947;p66"/>
            <p:cNvSpPr/>
            <p:nvPr/>
          </p:nvSpPr>
          <p:spPr>
            <a:xfrm>
              <a:off x="7370534" y="3161200"/>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50" name="Google Shape;950;p66"/>
            <p:cNvSpPr/>
            <p:nvPr/>
          </p:nvSpPr>
          <p:spPr>
            <a:xfrm>
              <a:off x="5861169" y="157599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53" name="Google Shape;953;p66"/>
            <p:cNvCxnSpPr>
              <a:stCxn id="951" idx="2"/>
              <a:endCxn id="945" idx="0"/>
            </p:cNvCxnSpPr>
            <p:nvPr/>
          </p:nvCxnSpPr>
          <p:spPr>
            <a:xfrm>
              <a:off x="6263422" y="3575672"/>
              <a:ext cx="0" cy="808200"/>
            </a:xfrm>
            <a:prstGeom prst="straightConnector1">
              <a:avLst/>
            </a:prstGeom>
            <a:noFill/>
            <a:ln w="25400" cap="flat" cmpd="sng">
              <a:solidFill>
                <a:schemeClr val="dk1"/>
              </a:solidFill>
              <a:prstDash val="solid"/>
              <a:miter lim="800000"/>
              <a:headEnd type="none" w="sm" len="sm"/>
              <a:tailEnd type="triangle" w="lg" len="lg"/>
            </a:ln>
          </p:spPr>
        </p:cxnSp>
        <p:cxnSp>
          <p:nvCxnSpPr>
            <p:cNvPr id="954" name="Google Shape;954;p66"/>
            <p:cNvCxnSpPr>
              <a:stCxn id="950" idx="4"/>
              <a:endCxn id="947" idx="0"/>
            </p:cNvCxnSpPr>
            <p:nvPr/>
          </p:nvCxnSpPr>
          <p:spPr>
            <a:xfrm rot="-5400000" flipH="1">
              <a:off x="6812872" y="1831055"/>
              <a:ext cx="780600" cy="1879500"/>
            </a:xfrm>
            <a:prstGeom prst="bentConnector3">
              <a:avLst>
                <a:gd name="adj1" fmla="val 32471"/>
              </a:avLst>
            </a:prstGeom>
            <a:noFill/>
            <a:ln w="25400" cap="flat" cmpd="sng">
              <a:solidFill>
                <a:schemeClr val="dk1"/>
              </a:solidFill>
              <a:prstDash val="solid"/>
              <a:miter lim="800000"/>
              <a:headEnd type="none" w="sm" len="sm"/>
              <a:tailEnd type="triangle" w="lg" len="lg"/>
            </a:ln>
          </p:spPr>
        </p:cxnSp>
        <p:cxnSp>
          <p:nvCxnSpPr>
            <p:cNvPr id="955" name="Google Shape;955;p66"/>
            <p:cNvCxnSpPr>
              <a:stCxn id="950" idx="4"/>
              <a:endCxn id="951" idx="0"/>
            </p:cNvCxnSpPr>
            <p:nvPr/>
          </p:nvCxnSpPr>
          <p:spPr>
            <a:xfrm>
              <a:off x="6263422" y="2380505"/>
              <a:ext cx="0" cy="7806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690129FC-A3BE-EF04-F2E1-777C2ECD4B83}"/>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fan-out/fan-in, multiple activities can be executed simultaneously. Use this pattern when the activities are independent of each other. The result of the activities can be aggregated in the workflow.</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941">
          <a:extLst>
            <a:ext uri="{FF2B5EF4-FFF2-40B4-BE49-F238E27FC236}">
              <a16:creationId xmlns:a16="http://schemas.microsoft.com/office/drawing/2014/main" id="{75BF3B52-1AEE-A632-A8DC-D1B99895FF0F}"/>
            </a:ext>
          </a:extLst>
        </p:cNvPr>
        <p:cNvGrpSpPr/>
        <p:nvPr/>
      </p:nvGrpSpPr>
      <p:grpSpPr>
        <a:xfrm>
          <a:off x="0" y="0"/>
          <a:ext cx="0" cy="0"/>
          <a:chOff x="0" y="0"/>
          <a:chExt cx="0" cy="0"/>
        </a:xfrm>
      </p:grpSpPr>
      <p:sp>
        <p:nvSpPr>
          <p:cNvPr id="942" name="Google Shape;942;p66">
            <a:extLst>
              <a:ext uri="{FF2B5EF4-FFF2-40B4-BE49-F238E27FC236}">
                <a16:creationId xmlns:a16="http://schemas.microsoft.com/office/drawing/2014/main" id="{0D20516D-63E3-BE4B-7308-1F5669D5143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Fan-out/Fan-in with .NET SDK</a:t>
            </a:r>
            <a:endParaRPr dirty="0"/>
          </a:p>
        </p:txBody>
      </p:sp>
      <p:pic>
        <p:nvPicPr>
          <p:cNvPr id="943" name="Google Shape;943;p66">
            <a:extLst>
              <a:ext uri="{FF2B5EF4-FFF2-40B4-BE49-F238E27FC236}">
                <a16:creationId xmlns:a16="http://schemas.microsoft.com/office/drawing/2014/main" id="{95724AAA-1435-FE27-E8F5-C4C46D42A9C1}"/>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B3482036-9BD6-BCCF-49C1-E9858D2162C5}"/>
              </a:ext>
            </a:extLst>
          </p:cNvPr>
          <p:cNvSpPr txBox="1"/>
          <p:nvPr/>
        </p:nvSpPr>
        <p:spPr>
          <a:xfrm>
            <a:off x="591053" y="1903172"/>
            <a:ext cx="11009894" cy="4278094"/>
          </a:xfrm>
          <a:prstGeom prst="rect">
            <a:avLst/>
          </a:prstGeom>
          <a:noFill/>
        </p:spPr>
        <p:txBody>
          <a:bodyPr wrap="square">
            <a:spAutoFit/>
          </a:bodyPr>
          <a:lstStyle/>
          <a:p>
            <a:r>
              <a:rPr lang="en-US" sz="1600" b="1" dirty="0">
                <a:solidFill>
                  <a:srgbClr val="6E7781"/>
                </a:solidFill>
                <a:effectLst/>
                <a:latin typeface="Courier New" panose="02070309020205020404" pitchFamily="49" charset="0"/>
                <a:cs typeface="Courier New" panose="02070309020205020404" pitchFamily="49" charset="0"/>
              </a:rPr>
              <a:t>// Get a list of N work items to process in parallel.</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object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object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GetWorkBatch</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null</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Schedule the parallel tasks, but don't wait for them to complete yet.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List&lt;Task&lt;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&gt;&gt;(</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Length</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for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0</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Length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 task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ProcessWorkItem</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Add</a:t>
            </a:r>
            <a:r>
              <a:rPr lang="en-US" sz="1600" b="1" dirty="0">
                <a:solidFill>
                  <a:srgbClr val="1F2328"/>
                </a:solidFill>
                <a:effectLst/>
                <a:latin typeface="Courier New" panose="02070309020205020404" pitchFamily="49" charset="0"/>
                <a:cs typeface="Courier New" panose="02070309020205020404" pitchFamily="49" charset="0"/>
              </a:rPr>
              <a:t>(task);</a:t>
            </a: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Everything is scheduled. Wait here until all parallel tasks have completed.</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Task</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WhenAll</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Aggregate all N outputs and publish the result.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 sum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Sum</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953800"/>
                </a:solidFill>
                <a:effectLst/>
                <a:latin typeface="Courier New" panose="02070309020205020404" pitchFamily="49" charset="0"/>
                <a:cs typeface="Courier New" panose="02070309020205020404" pitchFamily="49" charset="0"/>
              </a:rPr>
              <a:t>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=&gt;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Result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PostResults</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sum);</a:t>
            </a:r>
          </a:p>
        </p:txBody>
      </p:sp>
    </p:spTree>
    <p:extLst>
      <p:ext uri="{BB962C8B-B14F-4D97-AF65-F5344CB8AC3E}">
        <p14:creationId xmlns:p14="http://schemas.microsoft.com/office/powerpoint/2010/main" val="29280699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59"/>
        <p:cNvGrpSpPr/>
        <p:nvPr/>
      </p:nvGrpSpPr>
      <p:grpSpPr>
        <a:xfrm>
          <a:off x="0" y="0"/>
          <a:ext cx="0" cy="0"/>
          <a:chOff x="0" y="0"/>
          <a:chExt cx="0" cy="0"/>
        </a:xfrm>
      </p:grpSpPr>
      <p:sp>
        <p:nvSpPr>
          <p:cNvPr id="960" name="Google Shape;960;p6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Monitor</a:t>
            </a:r>
            <a:endParaRPr/>
          </a:p>
        </p:txBody>
      </p:sp>
      <p:pic>
        <p:nvPicPr>
          <p:cNvPr id="961" name="Google Shape;961;p67"/>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62" name="Google Shape;962;p67"/>
          <p:cNvGrpSpPr/>
          <p:nvPr/>
        </p:nvGrpSpPr>
        <p:grpSpPr>
          <a:xfrm>
            <a:off x="7379033" y="2132795"/>
            <a:ext cx="3941612" cy="3121713"/>
            <a:chOff x="5323730" y="1642039"/>
            <a:chExt cx="3941612" cy="3121713"/>
          </a:xfrm>
        </p:grpSpPr>
        <p:cxnSp>
          <p:nvCxnSpPr>
            <p:cNvPr id="963" name="Google Shape;963;p67"/>
            <p:cNvCxnSpPr>
              <a:stCxn id="964" idx="1"/>
              <a:endCxn id="965" idx="2"/>
            </p:cNvCxnSpPr>
            <p:nvPr/>
          </p:nvCxnSpPr>
          <p:spPr>
            <a:xfrm rot="10800000" flipH="1">
              <a:off x="5323730" y="2044441"/>
              <a:ext cx="369900" cy="2488500"/>
            </a:xfrm>
            <a:prstGeom prst="bentConnector3">
              <a:avLst>
                <a:gd name="adj1" fmla="val -191784"/>
              </a:avLst>
            </a:prstGeom>
            <a:noFill/>
            <a:ln w="25400" cap="flat" cmpd="sng">
              <a:solidFill>
                <a:schemeClr val="dk1"/>
              </a:solidFill>
              <a:prstDash val="solid"/>
              <a:miter lim="800000"/>
              <a:headEnd type="none" w="sm" len="sm"/>
              <a:tailEnd type="triangle" w="lg" len="lg"/>
            </a:ln>
          </p:spPr>
        </p:cxnSp>
        <p:sp>
          <p:nvSpPr>
            <p:cNvPr id="966" name="Google Shape;966;p67"/>
            <p:cNvSpPr/>
            <p:nvPr/>
          </p:nvSpPr>
          <p:spPr>
            <a:xfrm>
              <a:off x="5323730" y="281249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a:t>
              </a:r>
              <a:endParaRPr sz="1200" b="0" i="0" u="none" strike="noStrike" cap="none">
                <a:solidFill>
                  <a:schemeClr val="lt1"/>
                </a:solidFill>
                <a:latin typeface="Space Grotesk"/>
                <a:ea typeface="Space Grotesk"/>
                <a:cs typeface="Space Grotesk"/>
                <a:sym typeface="Space Grotesk"/>
              </a:endParaRPr>
            </a:p>
          </p:txBody>
        </p:sp>
        <p:cxnSp>
          <p:nvCxnSpPr>
            <p:cNvPr id="967" name="Google Shape;967;p67"/>
            <p:cNvCxnSpPr>
              <a:stCxn id="965" idx="4"/>
              <a:endCxn id="966" idx="0"/>
            </p:cNvCxnSpPr>
            <p:nvPr/>
          </p:nvCxnSpPr>
          <p:spPr>
            <a:xfrm>
              <a:off x="6096000" y="2446545"/>
              <a:ext cx="0" cy="366000"/>
            </a:xfrm>
            <a:prstGeom prst="straightConnector1">
              <a:avLst/>
            </a:prstGeom>
            <a:noFill/>
            <a:ln w="25400" cap="flat" cmpd="sng">
              <a:solidFill>
                <a:schemeClr val="dk1"/>
              </a:solidFill>
              <a:prstDash val="solid"/>
              <a:miter lim="800000"/>
              <a:headEnd type="none" w="sm" len="sm"/>
              <a:tailEnd type="triangle" w="lg" len="lg"/>
            </a:ln>
          </p:spPr>
        </p:cxnSp>
        <p:sp>
          <p:nvSpPr>
            <p:cNvPr id="968" name="Google Shape;968;p67"/>
            <p:cNvSpPr/>
            <p:nvPr/>
          </p:nvSpPr>
          <p:spPr>
            <a:xfrm>
              <a:off x="5323730" y="3575347"/>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CreateTimer</a:t>
              </a:r>
              <a:endParaRPr sz="1200" b="0" i="0" u="none" strike="noStrike" cap="none">
                <a:solidFill>
                  <a:schemeClr val="dk1"/>
                </a:solidFill>
                <a:latin typeface="Space Grotesk"/>
                <a:ea typeface="Space Grotesk"/>
                <a:cs typeface="Space Grotesk"/>
                <a:sym typeface="Space Grotesk"/>
              </a:endParaRPr>
            </a:p>
          </p:txBody>
        </p:sp>
        <p:cxnSp>
          <p:nvCxnSpPr>
            <p:cNvPr id="969" name="Google Shape;969;p67"/>
            <p:cNvCxnSpPr/>
            <p:nvPr/>
          </p:nvCxnSpPr>
          <p:spPr>
            <a:xfrm>
              <a:off x="6096000" y="3239460"/>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964" name="Google Shape;964;p67"/>
            <p:cNvSpPr/>
            <p:nvPr/>
          </p:nvSpPr>
          <p:spPr>
            <a:xfrm>
              <a:off x="5323730" y="4325705"/>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ContinueAsNew</a:t>
              </a:r>
              <a:endParaRPr sz="1200" b="0" i="0" u="none" strike="noStrike" cap="none">
                <a:solidFill>
                  <a:schemeClr val="dk1"/>
                </a:solidFill>
                <a:latin typeface="Space Grotesk"/>
                <a:ea typeface="Space Grotesk"/>
                <a:cs typeface="Space Grotesk"/>
                <a:sym typeface="Space Grotesk"/>
              </a:endParaRPr>
            </a:p>
          </p:txBody>
        </p:sp>
        <p:sp>
          <p:nvSpPr>
            <p:cNvPr id="965" name="Google Shape;965;p67"/>
            <p:cNvSpPr/>
            <p:nvPr/>
          </p:nvSpPr>
          <p:spPr>
            <a:xfrm>
              <a:off x="5693747" y="164203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70" name="Google Shape;970;p67"/>
            <p:cNvCxnSpPr>
              <a:stCxn id="968" idx="2"/>
              <a:endCxn id="964" idx="0"/>
            </p:cNvCxnSpPr>
            <p:nvPr/>
          </p:nvCxnSpPr>
          <p:spPr>
            <a:xfrm>
              <a:off x="6096000" y="3989818"/>
              <a:ext cx="0" cy="336000"/>
            </a:xfrm>
            <a:prstGeom prst="straightConnector1">
              <a:avLst/>
            </a:prstGeom>
            <a:noFill/>
            <a:ln w="25400" cap="flat" cmpd="sng">
              <a:solidFill>
                <a:schemeClr val="dk1"/>
              </a:solidFill>
              <a:prstDash val="solid"/>
              <a:miter lim="800000"/>
              <a:headEnd type="none" w="sm" len="sm"/>
              <a:tailEnd type="triangle" w="lg" len="lg"/>
            </a:ln>
          </p:spPr>
        </p:cxnSp>
        <p:sp>
          <p:nvSpPr>
            <p:cNvPr id="971" name="Google Shape;971;p67"/>
            <p:cNvSpPr txBox="1"/>
            <p:nvPr/>
          </p:nvSpPr>
          <p:spPr>
            <a:xfrm>
              <a:off x="6998280" y="3575347"/>
              <a:ext cx="2267062"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Wait with further execution of the workflow</a:t>
              </a:r>
              <a:endParaRPr sz="1200" b="0" i="0" u="none" strike="noStrike" cap="none">
                <a:solidFill>
                  <a:srgbClr val="121C29"/>
                </a:solidFill>
                <a:latin typeface="Space Grotesk"/>
                <a:ea typeface="Space Grotesk"/>
                <a:cs typeface="Space Grotesk"/>
                <a:sym typeface="Space Grotesk"/>
              </a:endParaRPr>
            </a:p>
          </p:txBody>
        </p:sp>
        <p:sp>
          <p:nvSpPr>
            <p:cNvPr id="972" name="Google Shape;972;p67"/>
            <p:cNvSpPr txBox="1"/>
            <p:nvPr/>
          </p:nvSpPr>
          <p:spPr>
            <a:xfrm>
              <a:off x="6998280" y="4302128"/>
              <a:ext cx="1933372"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Restart the workflow without the history</a:t>
              </a:r>
              <a:endParaRPr sz="1200" b="0" i="0" u="none" strike="noStrike" cap="none">
                <a:solidFill>
                  <a:srgbClr val="121C29"/>
                </a:solidFill>
                <a:latin typeface="Space Grotesk"/>
                <a:ea typeface="Space Grotesk"/>
                <a:cs typeface="Space Grotesk"/>
                <a:sym typeface="Space Grotesk"/>
              </a:endParaRPr>
            </a:p>
          </p:txBody>
        </p:sp>
        <p:pic>
          <p:nvPicPr>
            <p:cNvPr id="973" name="Google Shape;973;p67"/>
            <p:cNvPicPr preferRelativeResize="0"/>
            <p:nvPr/>
          </p:nvPicPr>
          <p:blipFill rotWithShape="1">
            <a:blip r:embed="rId4">
              <a:alphaModFix/>
            </a:blip>
            <a:srcRect/>
            <a:stretch/>
          </p:blipFill>
          <p:spPr>
            <a:xfrm>
              <a:off x="7370540" y="2749732"/>
              <a:ext cx="540000" cy="540000"/>
            </a:xfrm>
            <a:prstGeom prst="rect">
              <a:avLst/>
            </a:prstGeom>
            <a:noFill/>
            <a:ln>
              <a:noFill/>
            </a:ln>
          </p:spPr>
        </p:pic>
        <p:cxnSp>
          <p:nvCxnSpPr>
            <p:cNvPr id="974" name="Google Shape;974;p67"/>
            <p:cNvCxnSpPr/>
            <p:nvPr/>
          </p:nvCxnSpPr>
          <p:spPr>
            <a:xfrm>
              <a:off x="6868270" y="3019732"/>
              <a:ext cx="451264" cy="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F6641B14-CCB0-6E16-2FA6-128F2A0B1A07}"/>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the monitor pattern, a recurring activity is executed. This is usually combined with a timer to introduce a delay. Use this pattern to periodically check a status of a system and perform an action based on that status.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59">
          <a:extLst>
            <a:ext uri="{FF2B5EF4-FFF2-40B4-BE49-F238E27FC236}">
              <a16:creationId xmlns:a16="http://schemas.microsoft.com/office/drawing/2014/main" id="{AB4A58F3-CA02-A383-2F15-FEB243DE88CC}"/>
            </a:ext>
          </a:extLst>
        </p:cNvPr>
        <p:cNvGrpSpPr/>
        <p:nvPr/>
      </p:nvGrpSpPr>
      <p:grpSpPr>
        <a:xfrm>
          <a:off x="0" y="0"/>
          <a:ext cx="0" cy="0"/>
          <a:chOff x="0" y="0"/>
          <a:chExt cx="0" cy="0"/>
        </a:xfrm>
      </p:grpSpPr>
      <p:sp>
        <p:nvSpPr>
          <p:cNvPr id="960" name="Google Shape;960;p67">
            <a:extLst>
              <a:ext uri="{FF2B5EF4-FFF2-40B4-BE49-F238E27FC236}">
                <a16:creationId xmlns:a16="http://schemas.microsoft.com/office/drawing/2014/main" id="{AC83D91A-FF30-16DF-95BD-AB90EF0E1E49}"/>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Monitor with .NET SDK</a:t>
            </a:r>
            <a:endParaRPr dirty="0"/>
          </a:p>
        </p:txBody>
      </p:sp>
      <p:pic>
        <p:nvPicPr>
          <p:cNvPr id="961" name="Google Shape;961;p67">
            <a:extLst>
              <a:ext uri="{FF2B5EF4-FFF2-40B4-BE49-F238E27FC236}">
                <a16:creationId xmlns:a16="http://schemas.microsoft.com/office/drawing/2014/main" id="{E802A129-435E-4F11-B94F-935089D4FBAC}"/>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3F4C8DEE-BEC5-5038-7B14-731567A83BA2}"/>
              </a:ext>
            </a:extLst>
          </p:cNvPr>
          <p:cNvSpPr txBox="1"/>
          <p:nvPr/>
        </p:nvSpPr>
        <p:spPr>
          <a:xfrm>
            <a:off x="1816701" y="1310648"/>
            <a:ext cx="8580204" cy="5232202"/>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GetStatus</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"healthy"</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IsHealthy</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true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 0;</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IsHealthy</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false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 1;</a:t>
            </a:r>
          </a:p>
          <a:p>
            <a:r>
              <a:rPr lang="en-US" sz="1600" b="1" dirty="0">
                <a:solidFill>
                  <a:srgbClr val="1F2328"/>
                </a:solidFill>
                <a:effectLst/>
                <a:latin typeface="Courier New" panose="02070309020205020404" pitchFamily="49" charset="0"/>
                <a:cs typeface="Courier New" panose="02070309020205020404" pitchFamily="49" charset="0"/>
              </a:rPr>
              <a:t>    if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&gt; 3)</a:t>
            </a:r>
          </a:p>
          <a:p>
            <a:r>
              <a:rPr lang="en-US" sz="1600" b="1" dirty="0">
                <a:solidFill>
                  <a:srgbClr val="1F2328"/>
                </a:solidFill>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SendAlert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Put the workflow to sleep until the determined time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CreateTimer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TimeSpan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FromMinutes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latin typeface="Courier New" panose="02070309020205020404" pitchFamily="49" charset="0"/>
                <a:cs typeface="Courier New" panose="02070309020205020404" pitchFamily="49" charset="0"/>
              </a:rPr>
              <a:t>30</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Restart from the beginning with the updated state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ContinueAsNew</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40772751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978"/>
        <p:cNvGrpSpPr/>
        <p:nvPr/>
      </p:nvGrpSpPr>
      <p:grpSpPr>
        <a:xfrm>
          <a:off x="0" y="0"/>
          <a:ext cx="0" cy="0"/>
          <a:chOff x="0" y="0"/>
          <a:chExt cx="0" cy="0"/>
        </a:xfrm>
      </p:grpSpPr>
      <p:sp>
        <p:nvSpPr>
          <p:cNvPr id="979" name="Google Shape;979;p6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External System Interaction</a:t>
            </a:r>
            <a:endParaRPr/>
          </a:p>
        </p:txBody>
      </p:sp>
      <p:pic>
        <p:nvPicPr>
          <p:cNvPr id="980" name="Google Shape;980;p68"/>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81" name="Google Shape;981;p68"/>
          <p:cNvGrpSpPr/>
          <p:nvPr/>
        </p:nvGrpSpPr>
        <p:grpSpPr>
          <a:xfrm>
            <a:off x="5915322" y="1772068"/>
            <a:ext cx="5444478" cy="4137083"/>
            <a:chOff x="3419596" y="1642039"/>
            <a:chExt cx="5444478" cy="4137083"/>
          </a:xfrm>
        </p:grpSpPr>
        <p:sp>
          <p:nvSpPr>
            <p:cNvPr id="982" name="Google Shape;982;p68"/>
            <p:cNvSpPr/>
            <p:nvPr/>
          </p:nvSpPr>
          <p:spPr>
            <a:xfrm>
              <a:off x="5323730" y="3580903"/>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dk1"/>
                  </a:solidFill>
                  <a:latin typeface="Space Grotesk"/>
                  <a:ea typeface="Space Grotesk"/>
                  <a:cs typeface="Space Grotesk"/>
                  <a:sym typeface="Space Grotesk"/>
                </a:rPr>
                <a:t>Wait for event</a:t>
              </a:r>
              <a:endParaRPr sz="1200" b="0" i="0" u="none" strike="noStrike" cap="none" dirty="0">
                <a:solidFill>
                  <a:schemeClr val="dk1"/>
                </a:solidFill>
                <a:latin typeface="Space Grotesk"/>
                <a:ea typeface="Space Grotesk"/>
                <a:cs typeface="Space Grotesk"/>
                <a:sym typeface="Space Grotesk"/>
              </a:endParaRPr>
            </a:p>
          </p:txBody>
        </p:sp>
        <p:pic>
          <p:nvPicPr>
            <p:cNvPr id="983" name="Google Shape;983;p68"/>
            <p:cNvPicPr preferRelativeResize="0"/>
            <p:nvPr/>
          </p:nvPicPr>
          <p:blipFill rotWithShape="1">
            <a:blip r:embed="rId4">
              <a:alphaModFix/>
            </a:blip>
            <a:srcRect/>
            <a:stretch/>
          </p:blipFill>
          <p:spPr>
            <a:xfrm>
              <a:off x="3419596" y="3534096"/>
              <a:ext cx="540000" cy="540000"/>
            </a:xfrm>
            <a:prstGeom prst="rect">
              <a:avLst/>
            </a:prstGeom>
            <a:noFill/>
            <a:ln>
              <a:noFill/>
            </a:ln>
          </p:spPr>
        </p:pic>
        <p:cxnSp>
          <p:nvCxnSpPr>
            <p:cNvPr id="984" name="Google Shape;984;p68"/>
            <p:cNvCxnSpPr/>
            <p:nvPr/>
          </p:nvCxnSpPr>
          <p:spPr>
            <a:xfrm>
              <a:off x="3959596" y="3804096"/>
              <a:ext cx="1364134" cy="0"/>
            </a:xfrm>
            <a:prstGeom prst="straightConnector1">
              <a:avLst/>
            </a:prstGeom>
            <a:noFill/>
            <a:ln w="25400" cap="flat" cmpd="sng">
              <a:solidFill>
                <a:schemeClr val="dk1"/>
              </a:solidFill>
              <a:prstDash val="solid"/>
              <a:miter lim="800000"/>
              <a:headEnd type="none" w="sm" len="sm"/>
              <a:tailEnd type="triangle" w="lg" len="lg"/>
            </a:ln>
          </p:spPr>
        </p:cxnSp>
        <p:sp>
          <p:nvSpPr>
            <p:cNvPr id="985" name="Google Shape;985;p68"/>
            <p:cNvSpPr txBox="1"/>
            <p:nvPr/>
          </p:nvSpPr>
          <p:spPr>
            <a:xfrm>
              <a:off x="3926287" y="3484297"/>
              <a:ext cx="1311907"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Approval Event</a:t>
              </a:r>
              <a:endParaRPr sz="1200" b="0" i="0" u="none" strike="noStrike" cap="none">
                <a:solidFill>
                  <a:srgbClr val="121C29"/>
                </a:solidFill>
                <a:latin typeface="Space Grotesk"/>
                <a:ea typeface="Space Grotesk"/>
                <a:cs typeface="Space Grotesk"/>
                <a:sym typeface="Space Grotesk"/>
              </a:endParaRPr>
            </a:p>
          </p:txBody>
        </p:sp>
        <p:sp>
          <p:nvSpPr>
            <p:cNvPr id="986" name="Google Shape;986;p68"/>
            <p:cNvSpPr/>
            <p:nvPr/>
          </p:nvSpPr>
          <p:spPr>
            <a:xfrm>
              <a:off x="7689551" y="4974616"/>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87" name="Google Shape;987;p68"/>
            <p:cNvCxnSpPr>
              <a:stCxn id="988" idx="2"/>
              <a:endCxn id="986" idx="2"/>
            </p:cNvCxnSpPr>
            <p:nvPr/>
          </p:nvCxnSpPr>
          <p:spPr>
            <a:xfrm rot="-5400000" flipH="1">
              <a:off x="6574500" y="4261676"/>
              <a:ext cx="636600" cy="1593600"/>
            </a:xfrm>
            <a:prstGeom prst="bentConnector2">
              <a:avLst/>
            </a:prstGeom>
            <a:noFill/>
            <a:ln w="25400" cap="flat" cmpd="sng">
              <a:solidFill>
                <a:schemeClr val="dk1"/>
              </a:solidFill>
              <a:prstDash val="solid"/>
              <a:miter lim="800000"/>
              <a:headEnd type="none" w="sm" len="sm"/>
              <a:tailEnd type="triangle" w="lg" len="lg"/>
            </a:ln>
          </p:spPr>
        </p:cxnSp>
        <p:sp>
          <p:nvSpPr>
            <p:cNvPr id="989" name="Google Shape;989;p68"/>
            <p:cNvSpPr/>
            <p:nvPr/>
          </p:nvSpPr>
          <p:spPr>
            <a:xfrm>
              <a:off x="5323730" y="281249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GetApproval</a:t>
              </a:r>
              <a:endParaRPr sz="1200" b="0" i="0" u="none" strike="noStrike" cap="none">
                <a:solidFill>
                  <a:schemeClr val="lt1"/>
                </a:solidFill>
                <a:latin typeface="Space Grotesk"/>
                <a:ea typeface="Space Grotesk"/>
                <a:cs typeface="Space Grotesk"/>
                <a:sym typeface="Space Grotesk"/>
              </a:endParaRPr>
            </a:p>
          </p:txBody>
        </p:sp>
        <p:cxnSp>
          <p:nvCxnSpPr>
            <p:cNvPr id="990" name="Google Shape;990;p68"/>
            <p:cNvCxnSpPr>
              <a:stCxn id="991" idx="4"/>
              <a:endCxn id="989" idx="0"/>
            </p:cNvCxnSpPr>
            <p:nvPr/>
          </p:nvCxnSpPr>
          <p:spPr>
            <a:xfrm>
              <a:off x="6096000" y="2446545"/>
              <a:ext cx="0" cy="366000"/>
            </a:xfrm>
            <a:prstGeom prst="straightConnector1">
              <a:avLst/>
            </a:prstGeom>
            <a:noFill/>
            <a:ln w="25400" cap="flat" cmpd="sng">
              <a:solidFill>
                <a:schemeClr val="dk1"/>
              </a:solidFill>
              <a:prstDash val="solid"/>
              <a:miter lim="800000"/>
              <a:headEnd type="none" w="sm" len="sm"/>
              <a:tailEnd type="triangle" w="lg" len="lg"/>
            </a:ln>
          </p:spPr>
        </p:cxnSp>
        <p:cxnSp>
          <p:nvCxnSpPr>
            <p:cNvPr id="992" name="Google Shape;992;p68"/>
            <p:cNvCxnSpPr>
              <a:endCxn id="982" idx="0"/>
            </p:cNvCxnSpPr>
            <p:nvPr/>
          </p:nvCxnSpPr>
          <p:spPr>
            <a:xfrm>
              <a:off x="6096000" y="3239503"/>
              <a:ext cx="0" cy="341400"/>
            </a:xfrm>
            <a:prstGeom prst="straightConnector1">
              <a:avLst/>
            </a:prstGeom>
            <a:noFill/>
            <a:ln w="25400" cap="flat" cmpd="sng">
              <a:solidFill>
                <a:schemeClr val="dk1"/>
              </a:solidFill>
              <a:prstDash val="solid"/>
              <a:miter lim="800000"/>
              <a:headEnd type="none" w="sm" len="sm"/>
              <a:tailEnd type="triangle" w="lg" len="lg"/>
            </a:ln>
          </p:spPr>
        </p:cxnSp>
        <p:sp>
          <p:nvSpPr>
            <p:cNvPr id="988" name="Google Shape;988;p68"/>
            <p:cNvSpPr/>
            <p:nvPr/>
          </p:nvSpPr>
          <p:spPr>
            <a:xfrm>
              <a:off x="5323730" y="432570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Not Approved</a:t>
              </a:r>
              <a:endParaRPr sz="1200" b="0" i="0" u="none" strike="noStrike" cap="none">
                <a:solidFill>
                  <a:schemeClr val="lt1"/>
                </a:solidFill>
                <a:latin typeface="Space Grotesk"/>
                <a:ea typeface="Space Grotesk"/>
                <a:cs typeface="Space Grotesk"/>
                <a:sym typeface="Space Grotesk"/>
              </a:endParaRPr>
            </a:p>
          </p:txBody>
        </p:sp>
        <p:sp>
          <p:nvSpPr>
            <p:cNvPr id="991" name="Google Shape;991;p68"/>
            <p:cNvSpPr/>
            <p:nvPr/>
          </p:nvSpPr>
          <p:spPr>
            <a:xfrm>
              <a:off x="5693747" y="164203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93" name="Google Shape;993;p68"/>
            <p:cNvCxnSpPr>
              <a:stCxn id="982" idx="2"/>
              <a:endCxn id="988" idx="0"/>
            </p:cNvCxnSpPr>
            <p:nvPr/>
          </p:nvCxnSpPr>
          <p:spPr>
            <a:xfrm>
              <a:off x="6096000" y="3995374"/>
              <a:ext cx="0" cy="330300"/>
            </a:xfrm>
            <a:prstGeom prst="straightConnector1">
              <a:avLst/>
            </a:prstGeom>
            <a:noFill/>
            <a:ln w="25400" cap="flat" cmpd="sng">
              <a:solidFill>
                <a:schemeClr val="dk1"/>
              </a:solidFill>
              <a:prstDash val="solid"/>
              <a:miter lim="800000"/>
              <a:headEnd type="none" w="sm" len="sm"/>
              <a:tailEnd type="triangle" w="lg" len="lg"/>
            </a:ln>
          </p:spPr>
        </p:cxnSp>
        <p:sp>
          <p:nvSpPr>
            <p:cNvPr id="994" name="Google Shape;994;p68"/>
            <p:cNvSpPr/>
            <p:nvPr/>
          </p:nvSpPr>
          <p:spPr>
            <a:xfrm>
              <a:off x="7319534" y="3580902"/>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Approved</a:t>
              </a:r>
              <a:endParaRPr sz="1200" b="0" i="0" u="none" strike="noStrike" cap="none">
                <a:solidFill>
                  <a:schemeClr val="lt1"/>
                </a:solidFill>
                <a:latin typeface="Space Grotesk"/>
                <a:ea typeface="Space Grotesk"/>
                <a:cs typeface="Space Grotesk"/>
                <a:sym typeface="Space Grotesk"/>
              </a:endParaRPr>
            </a:p>
          </p:txBody>
        </p:sp>
        <p:cxnSp>
          <p:nvCxnSpPr>
            <p:cNvPr id="995" name="Google Shape;995;p68"/>
            <p:cNvCxnSpPr>
              <a:stCxn id="982" idx="3"/>
              <a:endCxn id="994" idx="1"/>
            </p:cNvCxnSpPr>
            <p:nvPr/>
          </p:nvCxnSpPr>
          <p:spPr>
            <a:xfrm>
              <a:off x="6868270" y="3788139"/>
              <a:ext cx="451200" cy="0"/>
            </a:xfrm>
            <a:prstGeom prst="straightConnector1">
              <a:avLst/>
            </a:prstGeom>
            <a:noFill/>
            <a:ln w="25400" cap="flat" cmpd="sng">
              <a:solidFill>
                <a:schemeClr val="dk1"/>
              </a:solidFill>
              <a:prstDash val="solid"/>
              <a:miter lim="800000"/>
              <a:headEnd type="none" w="sm" len="sm"/>
              <a:tailEnd type="triangle" w="lg" len="lg"/>
            </a:ln>
          </p:spPr>
        </p:cxnSp>
        <p:pic>
          <p:nvPicPr>
            <p:cNvPr id="996" name="Google Shape;996;p68"/>
            <p:cNvPicPr preferRelativeResize="0"/>
            <p:nvPr/>
          </p:nvPicPr>
          <p:blipFill rotWithShape="1">
            <a:blip r:embed="rId5">
              <a:alphaModFix/>
            </a:blip>
            <a:srcRect/>
            <a:stretch/>
          </p:blipFill>
          <p:spPr>
            <a:xfrm>
              <a:off x="7370540" y="2749732"/>
              <a:ext cx="540000" cy="540000"/>
            </a:xfrm>
            <a:prstGeom prst="rect">
              <a:avLst/>
            </a:prstGeom>
            <a:noFill/>
            <a:ln>
              <a:noFill/>
            </a:ln>
          </p:spPr>
        </p:pic>
        <p:cxnSp>
          <p:nvCxnSpPr>
            <p:cNvPr id="997" name="Google Shape;997;p68"/>
            <p:cNvCxnSpPr>
              <a:stCxn id="989" idx="3"/>
            </p:cNvCxnSpPr>
            <p:nvPr/>
          </p:nvCxnSpPr>
          <p:spPr>
            <a:xfrm>
              <a:off x="6868270" y="3019732"/>
              <a:ext cx="451200" cy="0"/>
            </a:xfrm>
            <a:prstGeom prst="straightConnector1">
              <a:avLst/>
            </a:prstGeom>
            <a:noFill/>
            <a:ln w="25400" cap="flat" cmpd="sng">
              <a:solidFill>
                <a:schemeClr val="dk1"/>
              </a:solidFill>
              <a:prstDash val="solid"/>
              <a:miter lim="800000"/>
              <a:headEnd type="none" w="sm" len="sm"/>
              <a:tailEnd type="triangle" w="lg" len="lg"/>
            </a:ln>
          </p:spPr>
        </p:cxnSp>
        <p:cxnSp>
          <p:nvCxnSpPr>
            <p:cNvPr id="998" name="Google Shape;998;p68"/>
            <p:cNvCxnSpPr>
              <a:stCxn id="994" idx="2"/>
              <a:endCxn id="986" idx="0"/>
            </p:cNvCxnSpPr>
            <p:nvPr/>
          </p:nvCxnSpPr>
          <p:spPr>
            <a:xfrm>
              <a:off x="8091804" y="3995373"/>
              <a:ext cx="0" cy="9792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F49C6CE2-3842-7AC0-155D-40A00B7F7C1D}"/>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The external system interaction pattern allows the workflow to pause until an event is received that originates from an external source. The event could be triggered by a person who needs to approve a step in a business process.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95431529-41A5-933D-060C-2299CCD7C0C7}"/>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FC53BBC6-4E66-8EA3-CA00-6E5E4525892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Service orchestration</a:t>
            </a:r>
            <a:endParaRPr dirty="0"/>
          </a:p>
        </p:txBody>
      </p:sp>
      <p:sp>
        <p:nvSpPr>
          <p:cNvPr id="124" name="Google Shape;124;p31">
            <a:extLst>
              <a:ext uri="{FF2B5EF4-FFF2-40B4-BE49-F238E27FC236}">
                <a16:creationId xmlns:a16="http://schemas.microsoft.com/office/drawing/2014/main" id="{0BC54EF8-84B4-EB5D-BA6C-4C87EC676F6B}"/>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2EA491E4-2D57-4A46-760C-925452AA36F8}"/>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4B60FECF-0BEA-771F-F196-DEE5F5BF8DE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002169F1-6BE7-A86B-36E3-B5E49F397F31}"/>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7EC59B0C-2608-E6F1-BC4E-5DE671D9B902}"/>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D27B2AEA-3D4B-1D32-2310-7041334B7F07}"/>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D0E7E92F-C44B-B070-0FEA-10DF09A83BF3}"/>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096E443C-237A-8306-D6D8-D950F17DC771}"/>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02221BDC-9B56-99C7-57D3-0AC462B833D7}"/>
              </a:ext>
            </a:extLst>
          </p:cNvPr>
          <p:cNvCxnSpPr>
            <a:cxnSpLocks/>
          </p:cNvCxnSpPr>
          <p:nvPr/>
        </p:nvCxnSpPr>
        <p:spPr>
          <a:xfrm>
            <a:off x="5455239" y="3960559"/>
            <a:ext cx="720900" cy="0"/>
          </a:xfrm>
          <a:prstGeom prst="straightConnector1">
            <a:avLst/>
          </a:prstGeom>
          <a:noFill/>
          <a:ln w="22225" cap="flat" cmpd="sng">
            <a:solidFill>
              <a:schemeClr val="accent6"/>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A7A63C60-D8F6-B891-B71A-593822BCEC5C}"/>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4503FB71-20DE-9593-E0A2-96F62239188C}"/>
              </a:ext>
            </a:extLst>
          </p:cNvPr>
          <p:cNvCxnSpPr>
            <a:cxnSpLocks/>
          </p:cNvCxnSpPr>
          <p:nvPr/>
        </p:nvCxnSpPr>
        <p:spPr>
          <a:xfrm>
            <a:off x="6884462" y="2704104"/>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07EE4E7C-EB2E-64E6-E289-7023F8659A7E}"/>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BE4983CB-72E8-7605-256F-F801649B1A04}"/>
              </a:ext>
            </a:extLst>
          </p:cNvPr>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98383FC8-B956-B57F-BC8F-DF39C72CD111}"/>
              </a:ext>
            </a:extLst>
          </p:cNvPr>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29255F5B-18BC-2DB7-D5AC-627480DEBC77}"/>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43351804-2E22-9F3B-72A1-BEB768127482}"/>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1A21CB2C-8F14-FA14-31F4-672CB3AE19DC}"/>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389BDA63-50C1-EAB0-EF24-F74EBB943A20}"/>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A9532E9F-0069-48B3-2E6D-04F735C09A7B}"/>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826CD476-4731-EA59-4874-ABDE87A40F43}"/>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3CDBE7EB-C5D5-75EB-DE95-A060B61042C2}"/>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F40058EC-3E0B-B182-4368-1288A6FF08A8}"/>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DE528C1E-03F6-A91C-6F41-21C6F9F1A844}"/>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E73E89F8-F344-1070-43A2-FC2A74AE10DF}"/>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63A27259-92B5-2070-3D4D-AFAAD385704C}"/>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856AFB21-41D3-D0B7-FBB1-E2E8503D6D06}"/>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9EB8B2BB-ED35-8FB1-07CB-9626CCF5F0C9}"/>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29E4E7BD-2F16-42C9-616C-879E30740150}"/>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AA59F4A1-3333-41C3-D537-406EA1760FFD}"/>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DFC20FBC-895C-ECAE-85EC-7C59670D7290}"/>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F5B1F7C5-4612-E760-6FE7-3D3D1154F941}"/>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6A3CDB2A-5FB1-C622-A514-0834FD709866}"/>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1BA7094B-267A-5792-9A2F-C217ABF0BCB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810E0E39-08B7-4B17-C1FA-A6CF03A3C0CC}"/>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E2CD2CEF-B4A7-EE0A-489F-FA516494FAAF}"/>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2DE34787-4B54-6717-08EC-73D17F86681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0F59CAB6-099B-E8BB-8090-F1C1FD8D470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1D874E8E-B49A-77C8-EFA4-C51C7995C398}"/>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9A862784-91ED-B170-85BE-EB4465E04F0D}"/>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3116A67A-179E-5FD4-A26F-6507CCF4EF8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C0872676-4F23-5ACF-BC8A-7171F51EE165}"/>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FC5F1B88-AFF2-76D6-1AE9-A22C8086615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59AEE5D6-21E9-66DF-6D49-7B331DB6884C}"/>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E2F01FE6-B6A9-0359-BCA7-1669AB09844F}"/>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572AE343-FE1F-568E-7769-4FD84226127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B692C839-92AC-DE90-AD22-D53030E1B546}"/>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46623887-B910-9004-71FC-CD66F7B50854}"/>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0EB01828-DF43-12B6-D228-419E6E144284}"/>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2C3539EC-8A4A-9324-4BF0-3ACE6905C0C9}"/>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10" name="Google Shape;215;p32">
            <a:extLst>
              <a:ext uri="{FF2B5EF4-FFF2-40B4-BE49-F238E27FC236}">
                <a16:creationId xmlns:a16="http://schemas.microsoft.com/office/drawing/2014/main" id="{7E3C620B-8388-7ED0-7358-77C64BD9B7BD}"/>
              </a:ext>
            </a:extLst>
          </p:cNvPr>
          <p:cNvSpPr/>
          <p:nvPr/>
        </p:nvSpPr>
        <p:spPr>
          <a:xfrm>
            <a:off x="3288265" y="5201958"/>
            <a:ext cx="2560944" cy="885861"/>
          </a:xfrm>
          <a:prstGeom prst="wedgeRoundRectCallout">
            <a:avLst>
              <a:gd name="adj1" fmla="val 71289"/>
              <a:gd name="adj2" fmla="val -131369"/>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b="0" i="0" u="none" strike="noStrike" cap="none" dirty="0">
                <a:solidFill>
                  <a:schemeClr val="dk1"/>
                </a:solidFill>
                <a:latin typeface="Space Grotesk"/>
                <a:ea typeface="Space Grotesk"/>
                <a:cs typeface="Space Grotesk"/>
                <a:sym typeface="Space Grotesk"/>
              </a:rPr>
              <a:t>How do I orchestrate business logic across services?</a:t>
            </a:r>
            <a:endParaRPr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22916972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AFE74904-3EEC-447A-B008-3AF887129757}"/>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2E608DC2-FDAC-639C-3258-23F7D1F5E48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System Interaction with .NET SDK</a:t>
            </a:r>
            <a:endParaRPr dirty="0"/>
          </a:p>
        </p:txBody>
      </p:sp>
      <p:pic>
        <p:nvPicPr>
          <p:cNvPr id="980" name="Google Shape;980;p68">
            <a:extLst>
              <a:ext uri="{FF2B5EF4-FFF2-40B4-BE49-F238E27FC236}">
                <a16:creationId xmlns:a16="http://schemas.microsoft.com/office/drawing/2014/main" id="{A8314D42-8C84-E8EC-FDA6-E9B18B29367F}"/>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6" name="TextBox 5">
            <a:extLst>
              <a:ext uri="{FF2B5EF4-FFF2-40B4-BE49-F238E27FC236}">
                <a16:creationId xmlns:a16="http://schemas.microsoft.com/office/drawing/2014/main" id="{730EC020-AFAD-D5F8-D9C5-D773802C79FA}"/>
              </a:ext>
            </a:extLst>
          </p:cNvPr>
          <p:cNvSpPr txBox="1"/>
          <p:nvPr/>
        </p:nvSpPr>
        <p:spPr>
          <a:xfrm>
            <a:off x="1215913" y="1914103"/>
            <a:ext cx="9760173" cy="4031873"/>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RequestApproval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Pause and wait for a human to approve the order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var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WaitForExternalEventAsync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&gt;(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eventName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ManagerApproval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timeout: </a:t>
            </a:r>
            <a:r>
              <a:rPr lang="en-US" sz="1600" b="1" dirty="0" err="1">
                <a:solidFill>
                  <a:srgbClr val="1F2328"/>
                </a:solidFill>
                <a:effectLst/>
                <a:latin typeface="Courier New" panose="02070309020205020404" pitchFamily="49" charset="0"/>
                <a:cs typeface="Courier New" panose="02070309020205020404" pitchFamily="49" charset="0"/>
              </a:rPr>
              <a:t>TimeSpan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FromDays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3</a:t>
            </a:r>
            <a:r>
              <a:rPr lang="en-US" sz="1600" b="1" dirty="0">
                <a:solidFill>
                  <a:srgbClr val="1F2328"/>
                </a:solidFill>
                <a:effectLst/>
                <a:latin typeface="Courier New" panose="02070309020205020404" pitchFamily="49" charset="0"/>
                <a:cs typeface="Courier New" panose="02070309020205020404" pitchFamily="49" charset="0"/>
              </a:rPr>
              <a:t>));</a:t>
            </a:r>
          </a:p>
          <a:p>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Rejected</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6E7781"/>
                </a:solidFill>
                <a:effectLst/>
                <a:latin typeface="Courier New" panose="02070309020205020404" pitchFamily="49" charset="0"/>
                <a:cs typeface="Courier New" panose="02070309020205020404" pitchFamily="49" charset="0"/>
              </a:rPr>
              <a:t>    // The order was rejected, end the workflow here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OrderResult</a:t>
            </a:r>
            <a:r>
              <a:rPr lang="en-US" sz="1600" b="1" dirty="0">
                <a:solidFill>
                  <a:srgbClr val="1F2328"/>
                </a:solidFill>
                <a:effectLst/>
                <a:latin typeface="Courier New" panose="02070309020205020404" pitchFamily="49" charset="0"/>
                <a:cs typeface="Courier New" panose="02070309020205020404" pitchFamily="49" charset="0"/>
              </a:rPr>
              <a:t>(Processed: </a:t>
            </a:r>
            <a:r>
              <a:rPr lang="en-US" sz="1600" b="1" dirty="0">
                <a:solidFill>
                  <a:srgbClr val="CF222E"/>
                </a:solidFill>
                <a:effectLst/>
                <a:latin typeface="Courier New" panose="02070309020205020404" pitchFamily="49" charset="0"/>
                <a:cs typeface="Courier New" panose="02070309020205020404" pitchFamily="49" charset="0"/>
              </a:rPr>
              <a:t>false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OrderExpensiveItem</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0295368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pic>
        <p:nvPicPr>
          <p:cNvPr id="1003" name="Google Shape;1003;p69"/>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1004" name="Google Shape;1004;p6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Workflow Engine</a:t>
            </a:r>
            <a:endParaRPr/>
          </a:p>
        </p:txBody>
      </p:sp>
      <p:grpSp>
        <p:nvGrpSpPr>
          <p:cNvPr id="7" name="Group 6">
            <a:extLst>
              <a:ext uri="{FF2B5EF4-FFF2-40B4-BE49-F238E27FC236}">
                <a16:creationId xmlns:a16="http://schemas.microsoft.com/office/drawing/2014/main" id="{6C3FA4A8-EC19-98BF-83AD-0AFBB2D1D76C}"/>
              </a:ext>
            </a:extLst>
          </p:cNvPr>
          <p:cNvGrpSpPr/>
          <p:nvPr/>
        </p:nvGrpSpPr>
        <p:grpSpPr>
          <a:xfrm>
            <a:off x="2195772" y="2473094"/>
            <a:ext cx="7809162" cy="2780112"/>
            <a:chOff x="1721156" y="2473094"/>
            <a:chExt cx="7809162" cy="2780112"/>
          </a:xfrm>
        </p:grpSpPr>
        <p:cxnSp>
          <p:nvCxnSpPr>
            <p:cNvPr id="1008" name="Google Shape;1008;p69"/>
            <p:cNvCxnSpPr>
              <a:cxnSpLocks/>
            </p:cNvCxnSpPr>
            <p:nvPr/>
          </p:nvCxnSpPr>
          <p:spPr>
            <a:xfrm>
              <a:off x="4047631" y="3389808"/>
              <a:ext cx="1801841" cy="0"/>
            </a:xfrm>
            <a:prstGeom prst="straightConnector1">
              <a:avLst/>
            </a:prstGeom>
            <a:noFill/>
            <a:ln w="25400" cap="flat" cmpd="sng">
              <a:solidFill>
                <a:schemeClr val="dk1"/>
              </a:solidFill>
              <a:prstDash val="solid"/>
              <a:miter lim="800000"/>
              <a:headEnd type="none" w="lg" len="lg"/>
              <a:tailEnd type="triangle" w="lg" len="lg"/>
            </a:ln>
          </p:spPr>
        </p:cxnSp>
        <p:pic>
          <p:nvPicPr>
            <p:cNvPr id="1011" name="Google Shape;1011;p69"/>
            <p:cNvPicPr preferRelativeResize="0"/>
            <p:nvPr/>
          </p:nvPicPr>
          <p:blipFill rotWithShape="1">
            <a:blip r:embed="rId4">
              <a:alphaModFix/>
            </a:blip>
            <a:srcRect/>
            <a:stretch/>
          </p:blipFill>
          <p:spPr>
            <a:xfrm>
              <a:off x="8090318" y="2833094"/>
              <a:ext cx="1440000" cy="1440000"/>
            </a:xfrm>
            <a:prstGeom prst="rect">
              <a:avLst/>
            </a:prstGeom>
            <a:noFill/>
            <a:ln>
              <a:noFill/>
            </a:ln>
          </p:spPr>
        </p:pic>
        <p:cxnSp>
          <p:nvCxnSpPr>
            <p:cNvPr id="1015" name="Google Shape;1015;p69"/>
            <p:cNvCxnSpPr>
              <a:stCxn id="1010" idx="3"/>
            </p:cNvCxnSpPr>
            <p:nvPr/>
          </p:nvCxnSpPr>
          <p:spPr>
            <a:xfrm>
              <a:off x="6940035" y="3553094"/>
              <a:ext cx="1038300" cy="0"/>
            </a:xfrm>
            <a:prstGeom prst="straightConnector1">
              <a:avLst/>
            </a:prstGeom>
            <a:noFill/>
            <a:ln w="25400" cap="flat" cmpd="sng">
              <a:solidFill>
                <a:schemeClr val="dk1"/>
              </a:solidFill>
              <a:prstDash val="solid"/>
              <a:miter lim="800000"/>
              <a:headEnd type="triangle" w="lg" len="lg"/>
              <a:tailEnd type="triangle" w="lg" len="lg"/>
            </a:ln>
          </p:spPr>
        </p:cxnSp>
        <p:pic>
          <p:nvPicPr>
            <p:cNvPr id="1010" name="Google Shape;1010;p69"/>
            <p:cNvPicPr preferRelativeResize="0"/>
            <p:nvPr/>
          </p:nvPicPr>
          <p:blipFill rotWithShape="1">
            <a:blip r:embed="rId5">
              <a:alphaModFix/>
            </a:blip>
            <a:srcRect/>
            <a:stretch/>
          </p:blipFill>
          <p:spPr>
            <a:xfrm>
              <a:off x="5860035" y="3013094"/>
              <a:ext cx="1080000" cy="1080000"/>
            </a:xfrm>
            <a:prstGeom prst="rect">
              <a:avLst/>
            </a:prstGeom>
            <a:noFill/>
            <a:ln>
              <a:noFill/>
            </a:ln>
          </p:spPr>
        </p:pic>
        <p:sp>
          <p:nvSpPr>
            <p:cNvPr id="1016" name="Google Shape;1016;p69"/>
            <p:cNvSpPr txBox="1"/>
            <p:nvPr/>
          </p:nvSpPr>
          <p:spPr>
            <a:xfrm>
              <a:off x="8099777" y="4730026"/>
              <a:ext cx="143054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Append only state store</a:t>
              </a:r>
              <a:endParaRPr sz="1400" b="0" i="0" u="none" strike="noStrike" cap="none">
                <a:solidFill>
                  <a:srgbClr val="121C29"/>
                </a:solidFill>
                <a:latin typeface="Space Grotesk"/>
                <a:ea typeface="Space Grotesk"/>
                <a:cs typeface="Space Grotesk"/>
                <a:sym typeface="Space Grotesk"/>
              </a:endParaRPr>
            </a:p>
          </p:txBody>
        </p:sp>
        <p:sp>
          <p:nvSpPr>
            <p:cNvPr id="1017" name="Google Shape;1017;p69"/>
            <p:cNvSpPr txBox="1"/>
            <p:nvPr/>
          </p:nvSpPr>
          <p:spPr>
            <a:xfrm>
              <a:off x="5616525" y="4730026"/>
              <a:ext cx="1567020"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Dapr Workflow engine</a:t>
              </a:r>
              <a:endParaRPr sz="1400" b="0" i="0" u="none" strike="noStrike" cap="none" dirty="0">
                <a:solidFill>
                  <a:srgbClr val="121C29"/>
                </a:solidFill>
                <a:latin typeface="Space Grotesk"/>
                <a:ea typeface="Space Grotesk"/>
                <a:cs typeface="Space Grotesk"/>
                <a:sym typeface="Space Grotesk"/>
              </a:endParaRPr>
            </a:p>
          </p:txBody>
        </p:sp>
        <p:grpSp>
          <p:nvGrpSpPr>
            <p:cNvPr id="4" name="Group 3">
              <a:extLst>
                <a:ext uri="{FF2B5EF4-FFF2-40B4-BE49-F238E27FC236}">
                  <a16:creationId xmlns:a16="http://schemas.microsoft.com/office/drawing/2014/main" id="{C16CA45D-3B19-AE3A-490C-BB5402E8E1FB}"/>
                </a:ext>
              </a:extLst>
            </p:cNvPr>
            <p:cNvGrpSpPr/>
            <p:nvPr/>
          </p:nvGrpSpPr>
          <p:grpSpPr>
            <a:xfrm>
              <a:off x="1721156" y="2473094"/>
              <a:ext cx="2160000" cy="2780112"/>
              <a:chOff x="2661683" y="2473094"/>
              <a:chExt cx="2160000" cy="2780112"/>
            </a:xfrm>
          </p:grpSpPr>
          <p:pic>
            <p:nvPicPr>
              <p:cNvPr id="1012" name="Google Shape;1012;p69"/>
              <p:cNvPicPr preferRelativeResize="0"/>
              <p:nvPr/>
            </p:nvPicPr>
            <p:blipFill rotWithShape="1">
              <a:blip r:embed="rId6">
                <a:alphaModFix/>
              </a:blip>
              <a:srcRect/>
              <a:stretch/>
            </p:blipFill>
            <p:spPr>
              <a:xfrm>
                <a:off x="2661683" y="2473094"/>
                <a:ext cx="2160000" cy="2160000"/>
              </a:xfrm>
              <a:prstGeom prst="rect">
                <a:avLst/>
              </a:prstGeom>
              <a:noFill/>
              <a:ln>
                <a:noFill/>
              </a:ln>
            </p:spPr>
          </p:pic>
          <p:sp>
            <p:nvSpPr>
              <p:cNvPr id="1014" name="Google Shape;1014;p69"/>
              <p:cNvSpPr txBox="1"/>
              <p:nvPr/>
            </p:nvSpPr>
            <p:spPr>
              <a:xfrm>
                <a:off x="2818120" y="3382565"/>
                <a:ext cx="1773936"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dirty="0">
                    <a:solidFill>
                      <a:schemeClr val="lt1"/>
                    </a:solidFill>
                    <a:latin typeface="Space Grotesk"/>
                    <a:ea typeface="Space Grotesk"/>
                    <a:cs typeface="Space Grotesk"/>
                    <a:sym typeface="Space Grotesk"/>
                  </a:rPr>
                  <a:t>Workflow App</a:t>
                </a:r>
                <a:endParaRPr sz="1600" b="1" i="0" u="none" strike="noStrike" cap="none" dirty="0">
                  <a:solidFill>
                    <a:schemeClr val="lt1"/>
                  </a:solidFill>
                  <a:latin typeface="Space Grotesk"/>
                  <a:ea typeface="Space Grotesk"/>
                  <a:cs typeface="Space Grotesk"/>
                  <a:sym typeface="Space Grotesk"/>
                </a:endParaRPr>
              </a:p>
            </p:txBody>
          </p:sp>
          <p:sp>
            <p:nvSpPr>
              <p:cNvPr id="1018" name="Google Shape;1018;p69"/>
              <p:cNvSpPr txBox="1"/>
              <p:nvPr/>
            </p:nvSpPr>
            <p:spPr>
              <a:xfrm>
                <a:off x="2774858" y="4730026"/>
                <a:ext cx="197221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and Activity definitions</a:t>
                </a:r>
                <a:endParaRPr sz="1400" b="0" i="0" u="none" strike="noStrike" cap="none">
                  <a:solidFill>
                    <a:srgbClr val="121C29"/>
                  </a:solidFill>
                  <a:latin typeface="Space Grotesk"/>
                  <a:ea typeface="Space Grotesk"/>
                  <a:cs typeface="Space Grotesk"/>
                  <a:sym typeface="Space Grotesk"/>
                </a:endParaRPr>
              </a:p>
            </p:txBody>
          </p:sp>
        </p:grpSp>
        <p:sp>
          <p:nvSpPr>
            <p:cNvPr id="2" name="Google Shape;1017;p69">
              <a:extLst>
                <a:ext uri="{FF2B5EF4-FFF2-40B4-BE49-F238E27FC236}">
                  <a16:creationId xmlns:a16="http://schemas.microsoft.com/office/drawing/2014/main" id="{B57E3CC4-245C-1808-AC21-1A503117C3E3}"/>
                </a:ext>
              </a:extLst>
            </p:cNvPr>
            <p:cNvSpPr txBox="1"/>
            <p:nvPr/>
          </p:nvSpPr>
          <p:spPr>
            <a:xfrm>
              <a:off x="4175101" y="2831144"/>
              <a:ext cx="156702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Schedule workflow / activity</a:t>
              </a:r>
              <a:endParaRPr sz="1200" b="0" i="0" u="none" strike="noStrike" cap="none" dirty="0">
                <a:solidFill>
                  <a:srgbClr val="121C29"/>
                </a:solidFill>
                <a:latin typeface="Space Grotesk"/>
                <a:ea typeface="Space Grotesk"/>
                <a:cs typeface="Space Grotesk"/>
                <a:sym typeface="Space Grotesk"/>
              </a:endParaRPr>
            </a:p>
          </p:txBody>
        </p:sp>
        <p:sp>
          <p:nvSpPr>
            <p:cNvPr id="3" name="Google Shape;1017;p69">
              <a:extLst>
                <a:ext uri="{FF2B5EF4-FFF2-40B4-BE49-F238E27FC236}">
                  <a16:creationId xmlns:a16="http://schemas.microsoft.com/office/drawing/2014/main" id="{8B37B2E0-6313-B6B6-ED75-897698F57F94}"/>
                </a:ext>
              </a:extLst>
            </p:cNvPr>
            <p:cNvSpPr txBox="1"/>
            <p:nvPr/>
          </p:nvSpPr>
          <p:spPr>
            <a:xfrm>
              <a:off x="4165041" y="3905801"/>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Return results</a:t>
              </a:r>
              <a:endParaRPr sz="1200" b="0" i="0" u="none" strike="noStrike" cap="none" dirty="0">
                <a:solidFill>
                  <a:srgbClr val="121C29"/>
                </a:solidFill>
                <a:latin typeface="Space Grotesk"/>
                <a:ea typeface="Space Grotesk"/>
                <a:cs typeface="Space Grotesk"/>
                <a:sym typeface="Space Grotesk"/>
              </a:endParaRPr>
            </a:p>
          </p:txBody>
        </p:sp>
        <p:cxnSp>
          <p:nvCxnSpPr>
            <p:cNvPr id="6" name="Google Shape;1008;p69">
              <a:extLst>
                <a:ext uri="{FF2B5EF4-FFF2-40B4-BE49-F238E27FC236}">
                  <a16:creationId xmlns:a16="http://schemas.microsoft.com/office/drawing/2014/main" id="{04E40C7D-A005-3114-6FAB-662B443E3A27}"/>
                </a:ext>
              </a:extLst>
            </p:cNvPr>
            <p:cNvCxnSpPr>
              <a:cxnSpLocks/>
            </p:cNvCxnSpPr>
            <p:nvPr/>
          </p:nvCxnSpPr>
          <p:spPr>
            <a:xfrm flipH="1">
              <a:off x="4008444" y="3757933"/>
              <a:ext cx="1801841" cy="0"/>
            </a:xfrm>
            <a:prstGeom prst="straightConnector1">
              <a:avLst/>
            </a:prstGeom>
            <a:noFill/>
            <a:ln w="25400" cap="flat" cmpd="sng">
              <a:solidFill>
                <a:schemeClr val="dk1"/>
              </a:solidFill>
              <a:prstDash val="solid"/>
              <a:miter lim="800000"/>
              <a:headEnd type="none" w="lg" len="lg"/>
              <a:tailEnd type="triangle" w="lg" len="lg"/>
            </a:ln>
          </p:spPr>
        </p:cxnSp>
      </p:grpSp>
      <p:sp>
        <p:nvSpPr>
          <p:cNvPr id="8" name="Google Shape;1017;p69">
            <a:extLst>
              <a:ext uri="{FF2B5EF4-FFF2-40B4-BE49-F238E27FC236}">
                <a16:creationId xmlns:a16="http://schemas.microsoft.com/office/drawing/2014/main" id="{7667FA66-1142-A41F-ECB3-E5B25C7CC04D}"/>
              </a:ext>
            </a:extLst>
          </p:cNvPr>
          <p:cNvSpPr txBox="1"/>
          <p:nvPr/>
        </p:nvSpPr>
        <p:spPr>
          <a:xfrm>
            <a:off x="4603419" y="3441383"/>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u="none" strike="noStrike" cap="none" dirty="0" err="1">
                <a:solidFill>
                  <a:srgbClr val="121C29"/>
                </a:solidFill>
                <a:latin typeface="Space Grotesk"/>
                <a:ea typeface="Space Grotesk"/>
                <a:cs typeface="Space Grotesk"/>
                <a:sym typeface="Space Grotesk"/>
              </a:rPr>
              <a:t>gRPC</a:t>
            </a:r>
            <a:r>
              <a:rPr lang="en-US" sz="1200" b="1" u="none" strike="noStrike" cap="none" dirty="0">
                <a:solidFill>
                  <a:srgbClr val="121C29"/>
                </a:solidFill>
                <a:latin typeface="Space Grotesk"/>
                <a:ea typeface="Space Grotesk"/>
                <a:cs typeface="Space Grotesk"/>
                <a:sym typeface="Space Grotesk"/>
              </a:rPr>
              <a:t> stream</a:t>
            </a:r>
            <a:endParaRPr sz="1200" b="1" u="none" strike="noStrike" cap="none" dirty="0">
              <a:solidFill>
                <a:srgbClr val="121C29"/>
              </a:solidFill>
              <a:latin typeface="Space Grotesk"/>
              <a:ea typeface="Space Grotesk"/>
              <a:cs typeface="Space Grotesk"/>
              <a:sym typeface="Space Grotesk"/>
            </a:endParaRPr>
          </a:p>
        </p:txBody>
      </p:sp>
      <p:sp>
        <p:nvSpPr>
          <p:cNvPr id="10" name="TextBox 9">
            <a:extLst>
              <a:ext uri="{FF2B5EF4-FFF2-40B4-BE49-F238E27FC236}">
                <a16:creationId xmlns:a16="http://schemas.microsoft.com/office/drawing/2014/main" id="{FBBBCF10-95F3-3D02-6232-52FCFB74D821}"/>
              </a:ext>
            </a:extLst>
          </p:cNvPr>
          <p:cNvSpPr txBox="1"/>
          <p:nvPr/>
        </p:nvSpPr>
        <p:spPr>
          <a:xfrm>
            <a:off x="486538" y="1603987"/>
            <a:ext cx="7830147" cy="307777"/>
          </a:xfrm>
          <a:prstGeom prst="rect">
            <a:avLst/>
          </a:prstGeom>
          <a:noFill/>
        </p:spPr>
        <p:txBody>
          <a:bodyPr wrap="square">
            <a:spAutoFit/>
          </a:bodyPr>
          <a:lstStyle/>
          <a:p>
            <a:pPr marL="0" marR="0" lvl="0" indent="0" algn="l" rtl="0">
              <a:lnSpc>
                <a:spcPct val="100000"/>
              </a:lnSpc>
              <a:spcBef>
                <a:spcPts val="1500"/>
              </a:spcBef>
              <a:spcAft>
                <a:spcPts val="0"/>
              </a:spcAft>
              <a:buClr>
                <a:srgbClr val="000000"/>
              </a:buClr>
              <a:buSzPts val="1800"/>
              <a:buFont typeface="Arial"/>
              <a:buNone/>
            </a:pPr>
            <a:r>
              <a:rPr lang="en-US" sz="1400" b="1" i="0" u="none" strike="noStrike" cap="none" dirty="0">
                <a:solidFill>
                  <a:schemeClr val="accent2"/>
                </a:solidFill>
                <a:latin typeface="Space Grotesk" pitchFamily="2" charset="0"/>
                <a:cs typeface="Space Grotesk" pitchFamily="2" charset="0"/>
                <a:sym typeface="Arial"/>
              </a:rPr>
              <a:t>POST </a:t>
            </a:r>
            <a:r>
              <a:rPr lang="en-US" sz="1400" b="0" i="0" u="none" strike="noStrike" cap="none" dirty="0">
                <a:solidFill>
                  <a:schemeClr val="dk1"/>
                </a:solidFill>
                <a:latin typeface="Space Grotesk" pitchFamily="2" charset="0"/>
                <a:cs typeface="Space Grotesk" pitchFamily="2" charset="0"/>
                <a:sym typeface="Arial"/>
              </a:rPr>
              <a:t>http://localhost:3500/v1.0-beta1/</a:t>
            </a:r>
            <a:r>
              <a:rPr lang="en-US" sz="1400" b="1" i="0" u="none" strike="noStrike" cap="none" dirty="0">
                <a:solidFill>
                  <a:schemeClr val="accent6"/>
                </a:solidFill>
                <a:latin typeface="Space Grotesk" pitchFamily="2" charset="0"/>
                <a:cs typeface="Space Grotesk" pitchFamily="2" charset="0"/>
                <a:sym typeface="Arial"/>
              </a:rPr>
              <a:t>workflows</a:t>
            </a:r>
            <a:r>
              <a:rPr lang="en-US" sz="1400" b="0" i="0" u="none" strike="noStrike" cap="none" dirty="0">
                <a:solidFill>
                  <a:schemeClr val="dk1"/>
                </a:solidFill>
                <a:latin typeface="Space Grotesk" pitchFamily="2" charset="0"/>
                <a:cs typeface="Space Grotesk" pitchFamily="2" charset="0"/>
                <a:sym typeface="Arial"/>
              </a:rPr>
              <a:t>/</a:t>
            </a:r>
            <a:r>
              <a:rPr lang="en-US" sz="1400" b="0" i="0" u="none" strike="noStrike" cap="none" dirty="0">
                <a:solidFill>
                  <a:schemeClr val="accent1"/>
                </a:solidFill>
                <a:latin typeface="Space Grotesk" pitchFamily="2" charset="0"/>
                <a:cs typeface="Space Grotesk" pitchFamily="2" charset="0"/>
                <a:sym typeface="Arial"/>
              </a:rPr>
              <a:t>dapr</a:t>
            </a:r>
            <a:r>
              <a:rPr lang="en-US" sz="1400" b="0" i="0" u="none" strike="noStrike" cap="none" dirty="0">
                <a:solidFill>
                  <a:schemeClr val="dk1"/>
                </a:solidFill>
                <a:latin typeface="Space Grotesk" pitchFamily="2" charset="0"/>
                <a:cs typeface="Space Grotesk" pitchFamily="2" charset="0"/>
                <a:sym typeface="Arial"/>
              </a:rPr>
              <a:t>/</a:t>
            </a:r>
            <a:r>
              <a:rPr lang="en-US" sz="1400" b="0" i="0" u="none" strike="noStrike" cap="none" dirty="0">
                <a:solidFill>
                  <a:schemeClr val="accent3"/>
                </a:solidFill>
                <a:latin typeface="Space Grotesk" pitchFamily="2" charset="0"/>
                <a:cs typeface="Space Grotesk" pitchFamily="2" charset="0"/>
                <a:sym typeface="Arial"/>
              </a:rPr>
              <a:t>businessprocess</a:t>
            </a:r>
            <a:r>
              <a:rPr lang="en-US" sz="1400" b="0" i="0" u="none" strike="noStrike" cap="none" dirty="0">
                <a:solidFill>
                  <a:schemeClr val="dk1"/>
                </a:solidFill>
                <a:latin typeface="Space Grotesk" pitchFamily="2" charset="0"/>
                <a:cs typeface="Space Grotesk" pitchFamily="2" charset="0"/>
                <a:sym typeface="Arial"/>
              </a:rPr>
              <a:t>/start</a:t>
            </a:r>
          </a:p>
        </p:txBody>
      </p:sp>
      <p:cxnSp>
        <p:nvCxnSpPr>
          <p:cNvPr id="11" name="Google Shape;1008;p69">
            <a:extLst>
              <a:ext uri="{FF2B5EF4-FFF2-40B4-BE49-F238E27FC236}">
                <a16:creationId xmlns:a16="http://schemas.microsoft.com/office/drawing/2014/main" id="{017214C0-E6B4-01C8-3913-9AD35DA67D47}"/>
              </a:ext>
            </a:extLst>
          </p:cNvPr>
          <p:cNvCxnSpPr>
            <a:cxnSpLocks/>
          </p:cNvCxnSpPr>
          <p:nvPr/>
        </p:nvCxnSpPr>
        <p:spPr>
          <a:xfrm>
            <a:off x="3273918" y="1946366"/>
            <a:ext cx="0" cy="461554"/>
          </a:xfrm>
          <a:prstGeom prst="straightConnector1">
            <a:avLst/>
          </a:prstGeom>
          <a:noFill/>
          <a:ln w="25400" cap="flat" cmpd="sng">
            <a:solidFill>
              <a:schemeClr val="dk1"/>
            </a:solidFill>
            <a:prstDash val="solid"/>
            <a:miter lim="800000"/>
            <a:headEnd type="none" w="lg" len="lg"/>
            <a:tailEnd type="triangle" w="lg" len="lg"/>
          </a:ln>
        </p:spPr>
      </p:cxn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22"/>
        <p:cNvGrpSpPr/>
        <p:nvPr/>
      </p:nvGrpSpPr>
      <p:grpSpPr>
        <a:xfrm>
          <a:off x="0" y="0"/>
          <a:ext cx="0" cy="0"/>
          <a:chOff x="0" y="0"/>
          <a:chExt cx="0" cy="0"/>
        </a:xfrm>
      </p:grpSpPr>
      <p:pic>
        <p:nvPicPr>
          <p:cNvPr id="1023" name="Google Shape;1023;p70"/>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1024" name="Google Shape;1024;p7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Workflow Engine built on Dapr Actors</a:t>
            </a:r>
            <a:endParaRPr dirty="0"/>
          </a:p>
        </p:txBody>
      </p:sp>
      <p:grpSp>
        <p:nvGrpSpPr>
          <p:cNvPr id="1026" name="Google Shape;1026;p70"/>
          <p:cNvGrpSpPr/>
          <p:nvPr/>
        </p:nvGrpSpPr>
        <p:grpSpPr>
          <a:xfrm>
            <a:off x="1805030" y="1653480"/>
            <a:ext cx="8199484" cy="4380638"/>
            <a:chOff x="1167849" y="1649126"/>
            <a:chExt cx="8199484" cy="4380638"/>
          </a:xfrm>
        </p:grpSpPr>
        <p:sp>
          <p:nvSpPr>
            <p:cNvPr id="1027" name="Google Shape;1027;p70"/>
            <p:cNvSpPr txBox="1"/>
            <p:nvPr/>
          </p:nvSpPr>
          <p:spPr>
            <a:xfrm>
              <a:off x="2873996" y="4173004"/>
              <a:ext cx="177393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1400" b="1" i="0" u="none" strike="noStrike" cap="none">
                  <a:solidFill>
                    <a:schemeClr val="lt1"/>
                  </a:solidFill>
                  <a:latin typeface="Space Grotesk"/>
                  <a:ea typeface="Space Grotesk"/>
                  <a:cs typeface="Space Grotesk"/>
                  <a:sym typeface="Space Grotesk"/>
                </a:rPr>
                <a:t>Customer</a:t>
              </a:r>
              <a:endParaRPr sz="1400" b="1" i="0" u="none" strike="noStrike" cap="none">
                <a:solidFill>
                  <a:schemeClr val="lt1"/>
                </a:solidFill>
                <a:latin typeface="Space Grotesk"/>
                <a:ea typeface="Space Grotesk"/>
                <a:cs typeface="Space Grotesk"/>
                <a:sym typeface="Space Grotesk"/>
              </a:endParaRPr>
            </a:p>
          </p:txBody>
        </p:sp>
        <p:cxnSp>
          <p:nvCxnSpPr>
            <p:cNvPr id="1028" name="Google Shape;1028;p70"/>
            <p:cNvCxnSpPr>
              <a:stCxn id="1029" idx="3"/>
              <a:endCxn id="1030" idx="1"/>
            </p:cNvCxnSpPr>
            <p:nvPr/>
          </p:nvCxnSpPr>
          <p:spPr>
            <a:xfrm rot="10800000" flipH="1">
              <a:off x="3327849" y="3551894"/>
              <a:ext cx="1114200" cy="1200"/>
            </a:xfrm>
            <a:prstGeom prst="straightConnector1">
              <a:avLst/>
            </a:prstGeom>
            <a:noFill/>
            <a:ln w="25400" cap="flat" cmpd="sng">
              <a:solidFill>
                <a:schemeClr val="dk1"/>
              </a:solidFill>
              <a:prstDash val="solid"/>
              <a:miter lim="800000"/>
              <a:headEnd type="triangle" w="lg" len="lg"/>
              <a:tailEnd type="triangle" w="lg" len="lg"/>
            </a:ln>
          </p:spPr>
        </p:cxnSp>
        <p:pic>
          <p:nvPicPr>
            <p:cNvPr id="1031" name="Google Shape;1031;p70"/>
            <p:cNvPicPr preferRelativeResize="0"/>
            <p:nvPr/>
          </p:nvPicPr>
          <p:blipFill rotWithShape="1">
            <a:blip r:embed="rId4">
              <a:alphaModFix/>
            </a:blip>
            <a:srcRect/>
            <a:stretch/>
          </p:blipFill>
          <p:spPr>
            <a:xfrm>
              <a:off x="7927333" y="2831822"/>
              <a:ext cx="1440000" cy="1440000"/>
            </a:xfrm>
            <a:prstGeom prst="rect">
              <a:avLst/>
            </a:prstGeom>
            <a:noFill/>
            <a:ln>
              <a:noFill/>
            </a:ln>
          </p:spPr>
        </p:pic>
        <p:grpSp>
          <p:nvGrpSpPr>
            <p:cNvPr id="1032" name="Google Shape;1032;p70"/>
            <p:cNvGrpSpPr/>
            <p:nvPr/>
          </p:nvGrpSpPr>
          <p:grpSpPr>
            <a:xfrm>
              <a:off x="1167849" y="2473094"/>
              <a:ext cx="2160000" cy="2160000"/>
              <a:chOff x="756951" y="1980268"/>
              <a:chExt cx="2160000" cy="2160000"/>
            </a:xfrm>
          </p:grpSpPr>
          <p:pic>
            <p:nvPicPr>
              <p:cNvPr id="1029" name="Google Shape;1029;p70"/>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33" name="Google Shape;1033;p70"/>
              <p:cNvSpPr txBox="1"/>
              <p:nvPr/>
            </p:nvSpPr>
            <p:spPr>
              <a:xfrm>
                <a:off x="913388" y="2889739"/>
                <a:ext cx="177393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lt1"/>
                    </a:solidFill>
                    <a:latin typeface="Space Grotesk"/>
                    <a:ea typeface="Space Grotesk"/>
                    <a:cs typeface="Space Grotesk"/>
                    <a:sym typeface="Space Grotesk"/>
                  </a:rPr>
                  <a:t>Workflow App</a:t>
                </a:r>
                <a:endParaRPr sz="1400" b="1" i="0" u="none" strike="noStrike" cap="none">
                  <a:solidFill>
                    <a:schemeClr val="lt1"/>
                  </a:solidFill>
                  <a:latin typeface="Space Grotesk"/>
                  <a:ea typeface="Space Grotesk"/>
                  <a:cs typeface="Space Grotesk"/>
                  <a:sym typeface="Space Grotesk"/>
                </a:endParaRPr>
              </a:p>
            </p:txBody>
          </p:sp>
        </p:grpSp>
        <p:cxnSp>
          <p:nvCxnSpPr>
            <p:cNvPr id="1034" name="Google Shape;1034;p70"/>
            <p:cNvCxnSpPr/>
            <p:nvPr/>
          </p:nvCxnSpPr>
          <p:spPr>
            <a:xfrm rot="10800000" flipH="1">
              <a:off x="5287264" y="2473094"/>
              <a:ext cx="772160" cy="635866"/>
            </a:xfrm>
            <a:prstGeom prst="straightConnector1">
              <a:avLst/>
            </a:prstGeom>
            <a:noFill/>
            <a:ln w="25400" cap="flat" cmpd="sng">
              <a:solidFill>
                <a:schemeClr val="dk1"/>
              </a:solidFill>
              <a:prstDash val="solid"/>
              <a:miter lim="800000"/>
              <a:headEnd type="triangle" w="lg" len="lg"/>
              <a:tailEnd type="triangle" w="lg" len="lg"/>
            </a:ln>
          </p:spPr>
        </p:cxnSp>
        <p:pic>
          <p:nvPicPr>
            <p:cNvPr id="1030" name="Google Shape;1030;p70"/>
            <p:cNvPicPr preferRelativeResize="0"/>
            <p:nvPr/>
          </p:nvPicPr>
          <p:blipFill rotWithShape="1">
            <a:blip r:embed="rId6">
              <a:alphaModFix/>
            </a:blip>
            <a:srcRect/>
            <a:stretch/>
          </p:blipFill>
          <p:spPr>
            <a:xfrm>
              <a:off x="4441996" y="3011822"/>
              <a:ext cx="1080000" cy="1080000"/>
            </a:xfrm>
            <a:prstGeom prst="rect">
              <a:avLst/>
            </a:prstGeom>
            <a:noFill/>
            <a:ln>
              <a:noFill/>
            </a:ln>
          </p:spPr>
        </p:pic>
        <p:sp>
          <p:nvSpPr>
            <p:cNvPr id="1035" name="Google Shape;1035;p70"/>
            <p:cNvSpPr txBox="1"/>
            <p:nvPr/>
          </p:nvSpPr>
          <p:spPr>
            <a:xfrm>
              <a:off x="7988514" y="4400107"/>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Append only state store</a:t>
              </a:r>
              <a:endParaRPr sz="1400" b="0" i="0" u="none" strike="noStrike" cap="none">
                <a:solidFill>
                  <a:srgbClr val="121C29"/>
                </a:solidFill>
                <a:latin typeface="Space Grotesk"/>
                <a:ea typeface="Space Grotesk"/>
                <a:cs typeface="Space Grotesk"/>
                <a:sym typeface="Space Grotesk"/>
              </a:endParaRPr>
            </a:p>
          </p:txBody>
        </p:sp>
        <p:sp>
          <p:nvSpPr>
            <p:cNvPr id="1036" name="Google Shape;1036;p70"/>
            <p:cNvSpPr txBox="1"/>
            <p:nvPr/>
          </p:nvSpPr>
          <p:spPr>
            <a:xfrm>
              <a:off x="4329471" y="4187688"/>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engine</a:t>
              </a:r>
              <a:endParaRPr sz="1400" b="0" i="0" u="none" strike="noStrike" cap="none">
                <a:solidFill>
                  <a:srgbClr val="121C29"/>
                </a:solidFill>
                <a:latin typeface="Space Grotesk"/>
                <a:ea typeface="Space Grotesk"/>
                <a:cs typeface="Space Grotesk"/>
                <a:sym typeface="Space Grotesk"/>
              </a:endParaRPr>
            </a:p>
          </p:txBody>
        </p:sp>
        <p:pic>
          <p:nvPicPr>
            <p:cNvPr id="1037" name="Google Shape;1037;p70"/>
            <p:cNvPicPr preferRelativeResize="0"/>
            <p:nvPr/>
          </p:nvPicPr>
          <p:blipFill rotWithShape="1">
            <a:blip r:embed="rId6">
              <a:alphaModFix/>
            </a:blip>
            <a:srcRect/>
            <a:stretch/>
          </p:blipFill>
          <p:spPr>
            <a:xfrm>
              <a:off x="6015712" y="1649126"/>
              <a:ext cx="1080000" cy="1080000"/>
            </a:xfrm>
            <a:prstGeom prst="rect">
              <a:avLst/>
            </a:prstGeom>
            <a:noFill/>
            <a:ln>
              <a:noFill/>
            </a:ln>
          </p:spPr>
        </p:pic>
        <p:pic>
          <p:nvPicPr>
            <p:cNvPr id="1038" name="Google Shape;1038;p70"/>
            <p:cNvPicPr preferRelativeResize="0"/>
            <p:nvPr/>
          </p:nvPicPr>
          <p:blipFill rotWithShape="1">
            <a:blip r:embed="rId6">
              <a:alphaModFix/>
            </a:blip>
            <a:srcRect/>
            <a:stretch/>
          </p:blipFill>
          <p:spPr>
            <a:xfrm>
              <a:off x="6015712" y="4365871"/>
              <a:ext cx="1080000" cy="1080000"/>
            </a:xfrm>
            <a:prstGeom prst="rect">
              <a:avLst/>
            </a:prstGeom>
            <a:noFill/>
            <a:ln>
              <a:noFill/>
            </a:ln>
          </p:spPr>
        </p:pic>
        <p:cxnSp>
          <p:nvCxnSpPr>
            <p:cNvPr id="1039" name="Google Shape;1039;p70"/>
            <p:cNvCxnSpPr/>
            <p:nvPr/>
          </p:nvCxnSpPr>
          <p:spPr>
            <a:xfrm>
              <a:off x="5287264" y="3989839"/>
              <a:ext cx="772160" cy="635866"/>
            </a:xfrm>
            <a:prstGeom prst="straightConnector1">
              <a:avLst/>
            </a:prstGeom>
            <a:noFill/>
            <a:ln w="25400" cap="flat" cmpd="sng">
              <a:solidFill>
                <a:schemeClr val="dk1"/>
              </a:solidFill>
              <a:prstDash val="solid"/>
              <a:miter lim="800000"/>
              <a:headEnd type="triangle" w="lg" len="lg"/>
              <a:tailEnd type="triangle" w="lg" len="lg"/>
            </a:ln>
          </p:spPr>
        </p:cxnSp>
        <p:sp>
          <p:nvSpPr>
            <p:cNvPr id="1040" name="Google Shape;1040;p70"/>
            <p:cNvSpPr txBox="1"/>
            <p:nvPr/>
          </p:nvSpPr>
          <p:spPr>
            <a:xfrm>
              <a:off x="5905759" y="2781010"/>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Orchestrator Actor</a:t>
              </a:r>
              <a:endParaRPr sz="1400" b="0" i="0" u="none" strike="noStrike" cap="none">
                <a:solidFill>
                  <a:srgbClr val="121C29"/>
                </a:solidFill>
                <a:latin typeface="Space Grotesk"/>
                <a:ea typeface="Space Grotesk"/>
                <a:cs typeface="Space Grotesk"/>
                <a:sym typeface="Space Grotesk"/>
              </a:endParaRPr>
            </a:p>
          </p:txBody>
        </p:sp>
        <p:sp>
          <p:nvSpPr>
            <p:cNvPr id="1041" name="Google Shape;1041;p70"/>
            <p:cNvSpPr txBox="1"/>
            <p:nvPr/>
          </p:nvSpPr>
          <p:spPr>
            <a:xfrm>
              <a:off x="5905759" y="5506584"/>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Activity</a:t>
              </a:r>
              <a:br>
                <a:rPr lang="en-US" sz="1400" b="0" i="0" u="none" strike="noStrike" cap="none">
                  <a:solidFill>
                    <a:srgbClr val="121C29"/>
                  </a:solidFill>
                  <a:latin typeface="Space Grotesk"/>
                  <a:ea typeface="Space Grotesk"/>
                  <a:cs typeface="Space Grotesk"/>
                  <a:sym typeface="Space Grotesk"/>
                </a:rPr>
              </a:br>
              <a:r>
                <a:rPr lang="en-US" sz="1400" b="0" i="0" u="none" strike="noStrike" cap="none">
                  <a:solidFill>
                    <a:srgbClr val="121C29"/>
                  </a:solidFill>
                  <a:latin typeface="Space Grotesk"/>
                  <a:ea typeface="Space Grotesk"/>
                  <a:cs typeface="Space Grotesk"/>
                  <a:sym typeface="Space Grotesk"/>
                </a:rPr>
                <a:t>Actor</a:t>
              </a:r>
              <a:endParaRPr sz="1400" b="0" i="0" u="none" strike="noStrike" cap="none">
                <a:solidFill>
                  <a:srgbClr val="121C29"/>
                </a:solidFill>
                <a:latin typeface="Space Grotesk"/>
                <a:ea typeface="Space Grotesk"/>
                <a:cs typeface="Space Grotesk"/>
                <a:sym typeface="Space Grotesk"/>
              </a:endParaRPr>
            </a:p>
          </p:txBody>
        </p:sp>
        <p:cxnSp>
          <p:nvCxnSpPr>
            <p:cNvPr id="1042" name="Google Shape;1042;p70"/>
            <p:cNvCxnSpPr/>
            <p:nvPr/>
          </p:nvCxnSpPr>
          <p:spPr>
            <a:xfrm>
              <a:off x="7066269" y="2471906"/>
              <a:ext cx="772160" cy="635866"/>
            </a:xfrm>
            <a:prstGeom prst="straightConnector1">
              <a:avLst/>
            </a:prstGeom>
            <a:noFill/>
            <a:ln w="25400" cap="flat" cmpd="sng">
              <a:solidFill>
                <a:schemeClr val="dk1"/>
              </a:solidFill>
              <a:prstDash val="solid"/>
              <a:miter lim="800000"/>
              <a:headEnd type="triangle" w="lg" len="lg"/>
              <a:tailEnd type="triangle" w="lg" len="lg"/>
            </a:ln>
          </p:spPr>
        </p:cxnSp>
        <p:cxnSp>
          <p:nvCxnSpPr>
            <p:cNvPr id="1043" name="Google Shape;1043;p70"/>
            <p:cNvCxnSpPr/>
            <p:nvPr/>
          </p:nvCxnSpPr>
          <p:spPr>
            <a:xfrm rot="10800000" flipH="1">
              <a:off x="7059977" y="3989839"/>
              <a:ext cx="772160" cy="635866"/>
            </a:xfrm>
            <a:prstGeom prst="straightConnector1">
              <a:avLst/>
            </a:prstGeom>
            <a:noFill/>
            <a:ln w="25400" cap="flat" cmpd="sng">
              <a:solidFill>
                <a:schemeClr val="dk1"/>
              </a:solidFill>
              <a:prstDash val="solid"/>
              <a:miter lim="800000"/>
              <a:headEnd type="triangle" w="lg" len="lg"/>
              <a:tailEnd type="triangle" w="lg" len="lg"/>
            </a:ln>
          </p:spPr>
        </p:cxnSp>
      </p:grpSp>
      <p:sp>
        <p:nvSpPr>
          <p:cNvPr id="1044" name="Google Shape;1044;p70"/>
          <p:cNvSpPr txBox="1"/>
          <p:nvPr/>
        </p:nvSpPr>
        <p:spPr>
          <a:xfrm>
            <a:off x="1932100" y="4734177"/>
            <a:ext cx="1905860"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and Activity definitions</a:t>
            </a:r>
            <a:endParaRPr sz="1400" b="0" i="0" u="none" strike="noStrike" cap="none">
              <a:solidFill>
                <a:srgbClr val="121C29"/>
              </a:solidFill>
              <a:latin typeface="Space Grotesk"/>
              <a:ea typeface="Space Grotesk"/>
              <a:cs typeface="Space Grotesk"/>
              <a:sym typeface="Space Grotesk"/>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sp>
        <p:nvSpPr>
          <p:cNvPr id="1049" name="Google Shape;1049;p7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Workflow Demo</a:t>
            </a:r>
            <a:endParaRPr/>
          </a:p>
        </p:txBody>
      </p:sp>
      <p:sp>
        <p:nvSpPr>
          <p:cNvPr id="1050" name="Google Shape;1050;p71">
            <a:hlinkClick r:id="rId3"/>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https://docs.dapr.io/getting-started/quickstarts/workflow-quickstart/</a:t>
            </a:r>
            <a:endParaRPr sz="1800" b="0" i="0" u="none" strike="noStrike" cap="none">
              <a:solidFill>
                <a:schemeClr val="lt1"/>
              </a:solidFill>
              <a:latin typeface="Space Grotesk"/>
              <a:ea typeface="Space Grotesk"/>
              <a:cs typeface="Space Grotesk"/>
              <a:sym typeface="Space Grotesk"/>
            </a:endParaRPr>
          </a:p>
        </p:txBody>
      </p:sp>
      <p:pic>
        <p:nvPicPr>
          <p:cNvPr id="2" name="Google Shape;873;p63">
            <a:extLst>
              <a:ext uri="{FF2B5EF4-FFF2-40B4-BE49-F238E27FC236}">
                <a16:creationId xmlns:a16="http://schemas.microsoft.com/office/drawing/2014/main" id="{109D3ED0-65D6-4355-B98D-77E4139A1EB8}"/>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54"/>
        <p:cNvGrpSpPr/>
        <p:nvPr/>
      </p:nvGrpSpPr>
      <p:grpSpPr>
        <a:xfrm>
          <a:off x="0" y="0"/>
          <a:ext cx="0" cy="0"/>
          <a:chOff x="0" y="0"/>
          <a:chExt cx="0" cy="0"/>
        </a:xfrm>
      </p:grpSpPr>
      <p:pic>
        <p:nvPicPr>
          <p:cNvPr id="1055" name="Google Shape;1055;p87"/>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056" name="Google Shape;1056;p8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Bindings API</a:t>
            </a:r>
            <a:endParaRPr/>
          </a:p>
        </p:txBody>
      </p:sp>
      <p:sp>
        <p:nvSpPr>
          <p:cNvPr id="1057" name="Google Shape;1057;p87">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https://docs.dapr.io/developing-applications/building-blocks/configuration/</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90223-F352-021F-E939-CA4167CBDDA4}"/>
            </a:ext>
          </a:extLst>
        </p:cNvPr>
        <p:cNvGrpSpPr/>
        <p:nvPr/>
      </p:nvGrpSpPr>
      <p:grpSpPr>
        <a:xfrm>
          <a:off x="0" y="0"/>
          <a:ext cx="0" cy="0"/>
          <a:chOff x="0" y="0"/>
          <a:chExt cx="0" cy="0"/>
        </a:xfrm>
      </p:grpSpPr>
      <p:pic>
        <p:nvPicPr>
          <p:cNvPr id="2" name="Google Shape;1080;p89">
            <a:extLst>
              <a:ext uri="{FF2B5EF4-FFF2-40B4-BE49-F238E27FC236}">
                <a16:creationId xmlns:a16="http://schemas.microsoft.com/office/drawing/2014/main" id="{07372F07-8931-0032-6A57-A706584133ED}"/>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8A113A9-7C44-B37C-F060-5525C9EAF628}"/>
              </a:ext>
            </a:extLst>
          </p:cNvPr>
          <p:cNvSpPr>
            <a:spLocks noGrp="1"/>
          </p:cNvSpPr>
          <p:nvPr>
            <p:ph type="title"/>
          </p:nvPr>
        </p:nvSpPr>
        <p:spPr>
          <a:xfrm>
            <a:off x="196754" y="214127"/>
            <a:ext cx="11820099" cy="924588"/>
          </a:xfrm>
        </p:spPr>
        <p:txBody>
          <a:bodyPr/>
          <a:lstStyle/>
          <a:p>
            <a:r>
              <a:rPr lang="en-US" dirty="0"/>
              <a:t>Bindings</a:t>
            </a:r>
            <a:endParaRPr lang="en-NL" dirty="0"/>
          </a:p>
        </p:txBody>
      </p:sp>
      <p:sp>
        <p:nvSpPr>
          <p:cNvPr id="9" name="TextBox 8">
            <a:extLst>
              <a:ext uri="{FF2B5EF4-FFF2-40B4-BE49-F238E27FC236}">
                <a16:creationId xmlns:a16="http://schemas.microsoft.com/office/drawing/2014/main" id="{6E2C70E7-D307-9BE8-BE9E-9FA2610A1760}"/>
              </a:ext>
            </a:extLst>
          </p:cNvPr>
          <p:cNvSpPr txBox="1"/>
          <p:nvPr/>
        </p:nvSpPr>
        <p:spPr>
          <a:xfrm>
            <a:off x="5617280" y="2321695"/>
            <a:ext cx="6518114"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Trigger applications via external messaging systems</a:t>
            </a:r>
          </a:p>
          <a:p>
            <a:pPr>
              <a:lnSpc>
                <a:spcPct val="150000"/>
              </a:lnSpc>
            </a:pPr>
            <a:r>
              <a:rPr lang="en-US" sz="1800" dirty="0">
                <a:latin typeface="Space Grotesk" pitchFamily="2" charset="0"/>
                <a:cs typeface="Space Grotesk" pitchFamily="2" charset="0"/>
              </a:rPr>
              <a:t>- Keep application code free from external </a:t>
            </a:r>
          </a:p>
          <a:p>
            <a:pPr>
              <a:lnSpc>
                <a:spcPct val="150000"/>
              </a:lnSpc>
            </a:pPr>
            <a:r>
              <a:rPr lang="en-US" sz="1800" dirty="0">
                <a:latin typeface="Space Grotesk" pitchFamily="2" charset="0"/>
                <a:cs typeface="Space Grotesk" pitchFamily="2" charset="0"/>
              </a:rPr>
              <a:t>SDKs / libraries</a:t>
            </a:r>
          </a:p>
          <a:p>
            <a:pPr>
              <a:lnSpc>
                <a:spcPct val="150000"/>
              </a:lnSpc>
            </a:pPr>
            <a:r>
              <a:rPr lang="en-US" sz="1800" dirty="0">
                <a:latin typeface="Space Grotesk" pitchFamily="2" charset="0"/>
                <a:cs typeface="Space Grotesk" pitchFamily="2" charset="0"/>
              </a:rPr>
              <a:t>- Switch bindings at runtime</a:t>
            </a:r>
          </a:p>
          <a:p>
            <a:pPr>
              <a:lnSpc>
                <a:spcPct val="150000"/>
              </a:lnSpc>
            </a:pPr>
            <a:r>
              <a:rPr lang="en-US" sz="1800" dirty="0">
                <a:latin typeface="Space Grotesk" pitchFamily="2" charset="0"/>
                <a:cs typeface="Space Grotesk" pitchFamily="2" charset="0"/>
              </a:rPr>
              <a:t>- Use resiliency policies</a:t>
            </a:r>
          </a:p>
          <a:p>
            <a:pPr>
              <a:lnSpc>
                <a:spcPct val="150000"/>
              </a:lnSpc>
            </a:pPr>
            <a:r>
              <a:rPr lang="en-US" sz="1800" dirty="0">
                <a:latin typeface="Space Grotesk" pitchFamily="2" charset="0"/>
                <a:cs typeface="Space Grotesk" pitchFamily="2" charset="0"/>
              </a:rPr>
              <a:t>- Build portable apps with environment specific bindings</a:t>
            </a:r>
          </a:p>
        </p:txBody>
      </p:sp>
      <p:sp>
        <p:nvSpPr>
          <p:cNvPr id="10" name="TextBox 9">
            <a:extLst>
              <a:ext uri="{FF2B5EF4-FFF2-40B4-BE49-F238E27FC236}">
                <a16:creationId xmlns:a16="http://schemas.microsoft.com/office/drawing/2014/main" id="{7364203C-944C-D150-C447-237939B07358}"/>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bindings API allows apps to be triggered by incoming events  and interface with external systems.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470400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061"/>
        <p:cNvGrpSpPr/>
        <p:nvPr/>
      </p:nvGrpSpPr>
      <p:grpSpPr>
        <a:xfrm>
          <a:off x="0" y="0"/>
          <a:ext cx="0" cy="0"/>
          <a:chOff x="0" y="0"/>
          <a:chExt cx="0" cy="0"/>
        </a:xfrm>
      </p:grpSpPr>
      <p:pic>
        <p:nvPicPr>
          <p:cNvPr id="1062" name="Google Shape;1062;p88"/>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63" name="Google Shape;1063;p8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Output Bindings</a:t>
            </a:r>
            <a:endParaRPr/>
          </a:p>
        </p:txBody>
      </p:sp>
      <p:grpSp>
        <p:nvGrpSpPr>
          <p:cNvPr id="1064" name="Google Shape;1064;p88"/>
          <p:cNvGrpSpPr/>
          <p:nvPr/>
        </p:nvGrpSpPr>
        <p:grpSpPr>
          <a:xfrm>
            <a:off x="3041936" y="4803505"/>
            <a:ext cx="6333625" cy="1174817"/>
            <a:chOff x="613084" y="4761608"/>
            <a:chExt cx="6333625" cy="1174817"/>
          </a:xfrm>
        </p:grpSpPr>
        <p:sp>
          <p:nvSpPr>
            <p:cNvPr id="1065" name="Google Shape;1065;p88"/>
            <p:cNvSpPr txBox="1"/>
            <p:nvPr/>
          </p:nvSpPr>
          <p:spPr>
            <a:xfrm>
              <a:off x="613084" y="4761608"/>
              <a:ext cx="6333625"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bindings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twilio</a:t>
              </a:r>
              <a:endParaRPr sz="1600" b="0" i="0" u="none" strike="noStrike" cap="none" dirty="0">
                <a:solidFill>
                  <a:schemeClr val="accent3"/>
                </a:solidFill>
                <a:latin typeface="Space Grotesk" pitchFamily="2" charset="0"/>
                <a:cs typeface="Space Grotesk" pitchFamily="2" charset="0"/>
                <a:sym typeface="Arial"/>
              </a:endParaRPr>
            </a:p>
          </p:txBody>
        </p:sp>
        <p:sp>
          <p:nvSpPr>
            <p:cNvPr id="1066" name="Google Shape;1066;p88"/>
            <p:cNvSpPr txBox="1"/>
            <p:nvPr/>
          </p:nvSpPr>
          <p:spPr>
            <a:xfrm>
              <a:off x="613084" y="5105469"/>
              <a:ext cx="3774670"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Space Grotesk" pitchFamily="2" charset="0"/>
                  <a:cs typeface="Space Grotesk" pitchFamily="2" charset="0"/>
                  <a:sym typeface="Arial"/>
                </a:rPr>
                <a:t>{</a:t>
              </a:r>
              <a:endParaRPr sz="1600" b="0" i="0" u="none" strike="noStrike" cap="none">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Space Grotesk" pitchFamily="2" charset="0"/>
                  <a:cs typeface="Space Grotesk" pitchFamily="2" charset="0"/>
                  <a:sym typeface="Arial"/>
                </a:rPr>
                <a:t>   “data”: “</a:t>
              </a:r>
              <a:r>
                <a:rPr lang="en-US" sz="1600" b="0" i="0" u="none" strike="noStrike" cap="none">
                  <a:solidFill>
                    <a:schemeClr val="accent2"/>
                  </a:solidFill>
                  <a:latin typeface="Space Grotesk" pitchFamily="2" charset="0"/>
                  <a:cs typeface="Space Grotesk" pitchFamily="2" charset="0"/>
                  <a:sym typeface="Arial"/>
                </a:rPr>
                <a:t>Hello World!</a:t>
              </a:r>
              <a:r>
                <a:rPr lang="en-US" sz="1600" b="0" i="0" u="none" strike="noStrike" cap="none">
                  <a:solidFill>
                    <a:schemeClr val="dk1"/>
                  </a:solidFill>
                  <a:latin typeface="Space Grotesk" pitchFamily="2" charset="0"/>
                  <a:cs typeface="Space Grotesk" pitchFamily="2" charset="0"/>
                  <a:sym typeface="Arial"/>
                </a:rPr>
                <a:t>”</a:t>
              </a:r>
              <a:endParaRPr sz="1600" b="0" i="0" u="none" strike="noStrike" cap="none">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Space Grotesk" pitchFamily="2" charset="0"/>
                  <a:cs typeface="Space Grotesk" pitchFamily="2" charset="0"/>
                  <a:sym typeface="Arial"/>
                </a:rPr>
                <a:t>}</a:t>
              </a:r>
              <a:endParaRPr sz="1600" b="0" i="0" u="none" strike="noStrike" cap="none">
                <a:solidFill>
                  <a:schemeClr val="dk1"/>
                </a:solidFill>
                <a:latin typeface="Space Grotesk" pitchFamily="2" charset="0"/>
                <a:cs typeface="Space Grotesk" pitchFamily="2" charset="0"/>
                <a:sym typeface="Arial"/>
              </a:endParaRPr>
            </a:p>
          </p:txBody>
        </p:sp>
      </p:grpSp>
      <p:grpSp>
        <p:nvGrpSpPr>
          <p:cNvPr id="1067" name="Google Shape;1067;p88"/>
          <p:cNvGrpSpPr/>
          <p:nvPr/>
        </p:nvGrpSpPr>
        <p:grpSpPr>
          <a:xfrm>
            <a:off x="3046336" y="2062154"/>
            <a:ext cx="6099329" cy="2160000"/>
            <a:chOff x="2981536" y="2062154"/>
            <a:chExt cx="6099329" cy="2160000"/>
          </a:xfrm>
        </p:grpSpPr>
        <p:pic>
          <p:nvPicPr>
            <p:cNvPr id="1068" name="Google Shape;1068;p88"/>
            <p:cNvPicPr preferRelativeResize="0"/>
            <p:nvPr/>
          </p:nvPicPr>
          <p:blipFill rotWithShape="1">
            <a:blip r:embed="rId4">
              <a:alphaModFix/>
            </a:blip>
            <a:srcRect/>
            <a:stretch/>
          </p:blipFill>
          <p:spPr>
            <a:xfrm>
              <a:off x="5806161" y="2602154"/>
              <a:ext cx="1080000" cy="1080000"/>
            </a:xfrm>
            <a:prstGeom prst="rect">
              <a:avLst/>
            </a:prstGeom>
            <a:noFill/>
            <a:ln>
              <a:noFill/>
            </a:ln>
          </p:spPr>
        </p:pic>
        <p:cxnSp>
          <p:nvCxnSpPr>
            <p:cNvPr id="1069" name="Google Shape;1069;p88"/>
            <p:cNvCxnSpPr/>
            <p:nvPr/>
          </p:nvCxnSpPr>
          <p:spPr>
            <a:xfrm>
              <a:off x="5033233"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070" name="Google Shape;1070;p88"/>
            <p:cNvGrpSpPr/>
            <p:nvPr/>
          </p:nvGrpSpPr>
          <p:grpSpPr>
            <a:xfrm>
              <a:off x="2981536" y="2062154"/>
              <a:ext cx="2160000" cy="2160000"/>
              <a:chOff x="756951" y="1980268"/>
              <a:chExt cx="2160000" cy="2160000"/>
            </a:xfrm>
          </p:grpSpPr>
          <p:pic>
            <p:nvPicPr>
              <p:cNvPr id="1071" name="Google Shape;1071;p88"/>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72" name="Google Shape;1072;p88"/>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073" name="Google Shape;1073;p88"/>
            <p:cNvCxnSpPr/>
            <p:nvPr/>
          </p:nvCxnSpPr>
          <p:spPr>
            <a:xfrm>
              <a:off x="6886161"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074" name="Google Shape;1074;p88"/>
            <p:cNvPicPr preferRelativeResize="0"/>
            <p:nvPr/>
          </p:nvPicPr>
          <p:blipFill rotWithShape="1">
            <a:blip r:embed="rId6">
              <a:alphaModFix/>
            </a:blip>
            <a:srcRect/>
            <a:stretch/>
          </p:blipFill>
          <p:spPr>
            <a:xfrm>
              <a:off x="7907037" y="2618279"/>
              <a:ext cx="1047750" cy="1047750"/>
            </a:xfrm>
            <a:prstGeom prst="rect">
              <a:avLst/>
            </a:prstGeom>
            <a:noFill/>
            <a:ln>
              <a:noFill/>
            </a:ln>
          </p:spPr>
        </p:pic>
        <p:sp>
          <p:nvSpPr>
            <p:cNvPr id="1075" name="Google Shape;1075;p88"/>
            <p:cNvSpPr txBox="1"/>
            <p:nvPr/>
          </p:nvSpPr>
          <p:spPr>
            <a:xfrm>
              <a:off x="7780959" y="380120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Twilio</a:t>
              </a:r>
              <a:endParaRPr sz="1400" b="0" i="0" u="none" strike="noStrike" cap="none">
                <a:solidFill>
                  <a:srgbClr val="121C29"/>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079">
          <a:extLst>
            <a:ext uri="{FF2B5EF4-FFF2-40B4-BE49-F238E27FC236}">
              <a16:creationId xmlns:a16="http://schemas.microsoft.com/office/drawing/2014/main" id="{501B9BA9-8447-9C69-E793-812B936D956E}"/>
            </a:ext>
          </a:extLst>
        </p:cNvPr>
        <p:cNvGrpSpPr/>
        <p:nvPr/>
      </p:nvGrpSpPr>
      <p:grpSpPr>
        <a:xfrm>
          <a:off x="0" y="0"/>
          <a:ext cx="0" cy="0"/>
          <a:chOff x="0" y="0"/>
          <a:chExt cx="0" cy="0"/>
        </a:xfrm>
      </p:grpSpPr>
      <p:pic>
        <p:nvPicPr>
          <p:cNvPr id="1080" name="Google Shape;1080;p89">
            <a:extLst>
              <a:ext uri="{FF2B5EF4-FFF2-40B4-BE49-F238E27FC236}">
                <a16:creationId xmlns:a16="http://schemas.microsoft.com/office/drawing/2014/main" id="{0772C4C7-29CE-991A-71AE-5CB546BB4F66}"/>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81" name="Google Shape;1081;p89">
            <a:extLst>
              <a:ext uri="{FF2B5EF4-FFF2-40B4-BE49-F238E27FC236}">
                <a16:creationId xmlns:a16="http://schemas.microsoft.com/office/drawing/2014/main" id="{4E486AC4-25B7-FE82-812C-E241AE2692FA}"/>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Output Bindings with JavaScript SDK</a:t>
            </a:r>
            <a:endParaRPr dirty="0"/>
          </a:p>
        </p:txBody>
      </p:sp>
      <p:sp>
        <p:nvSpPr>
          <p:cNvPr id="3" name="TextBox 2">
            <a:extLst>
              <a:ext uri="{FF2B5EF4-FFF2-40B4-BE49-F238E27FC236}">
                <a16:creationId xmlns:a16="http://schemas.microsoft.com/office/drawing/2014/main" id="{79FD0108-2128-EFEB-B818-925710BA1D3F}"/>
              </a:ext>
            </a:extLst>
          </p:cNvPr>
          <p:cNvSpPr txBox="1"/>
          <p:nvPr/>
        </p:nvSpPr>
        <p:spPr>
          <a:xfrm>
            <a:off x="1619318" y="2474892"/>
            <a:ext cx="8953363" cy="1908215"/>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endParaRPr lang="en-GB" sz="1600" b="1" dirty="0">
              <a:solidFill>
                <a:srgbClr val="CF222E"/>
              </a:solidFill>
              <a:effectLst/>
              <a:latin typeface="Courier New" panose="02070309020205020404" pitchFamily="49" charset="0"/>
              <a:cs typeface="Courier New" panose="02070309020205020404" pitchFamily="49" charset="0"/>
            </a:endParaRPr>
          </a:p>
          <a:p>
            <a:pPr>
              <a:lnSpc>
                <a:spcPct val="150000"/>
              </a:lnSpc>
            </a:pPr>
            <a:r>
              <a:rPr lang="en-GB" sz="1600" b="1" dirty="0">
                <a:solidFill>
                  <a:srgbClr val="CF222E"/>
                </a:solidFill>
                <a:effectLst/>
                <a:latin typeface="Courier New" panose="02070309020205020404" pitchFamily="49" charset="0"/>
                <a:cs typeface="Courier New" panose="02070309020205020404" pitchFamily="49" charset="0"/>
              </a:rPr>
              <a:t>let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sqlCmd</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`insert into orders (</a:t>
            </a:r>
            <a:r>
              <a:rPr lang="en-GB" sz="1600" b="1" dirty="0" err="1">
                <a:solidFill>
                  <a:srgbClr val="0A3069"/>
                </a:solidFill>
                <a:effectLst/>
                <a:latin typeface="Courier New" panose="02070309020205020404" pitchFamily="49" charset="0"/>
                <a:cs typeface="Courier New" panose="02070309020205020404" pitchFamily="49" charset="0"/>
              </a:rPr>
              <a:t>orderid</a:t>
            </a:r>
            <a:r>
              <a:rPr lang="en-GB" sz="1600" b="1" dirty="0">
                <a:solidFill>
                  <a:srgbClr val="0A3069"/>
                </a:solidFill>
                <a:effectLst/>
                <a:latin typeface="Courier New" panose="02070309020205020404" pitchFamily="49" charset="0"/>
                <a:cs typeface="Courier New" panose="02070309020205020404" pitchFamily="49" charset="0"/>
              </a:rPr>
              <a:t>, customer, price) values 	(${</a:t>
            </a:r>
            <a:r>
              <a:rPr lang="en-GB" sz="1600" b="1" dirty="0" err="1">
                <a:solidFill>
                  <a:srgbClr val="953800"/>
                </a:solidFill>
                <a:effectLst/>
                <a:latin typeface="Courier New" panose="02070309020205020404" pitchFamily="49" charset="0"/>
                <a:cs typeface="Courier New" panose="02070309020205020404" pitchFamily="49" charset="0"/>
              </a:rPr>
              <a:t>order</a:t>
            </a:r>
            <a:r>
              <a:rPr lang="en-GB" sz="1600" b="1" dirty="0" err="1">
                <a:solidFill>
                  <a:srgbClr val="0A3069"/>
                </a:solidFill>
                <a:effectLst/>
                <a:latin typeface="Courier New" panose="02070309020205020404" pitchFamily="49" charset="0"/>
                <a:cs typeface="Courier New" panose="02070309020205020404" pitchFamily="49" charset="0"/>
              </a:rPr>
              <a:t>.</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err="1">
                <a:solidFill>
                  <a:srgbClr val="953800"/>
                </a:solidFill>
                <a:effectLst/>
                <a:latin typeface="Courier New" panose="02070309020205020404" pitchFamily="49" charset="0"/>
                <a:cs typeface="Courier New" panose="02070309020205020404" pitchFamily="49" charset="0"/>
              </a:rPr>
              <a:t>order</a:t>
            </a:r>
            <a:r>
              <a:rPr lang="en-GB" sz="1600" b="1" dirty="0" err="1">
                <a:solidFill>
                  <a:srgbClr val="0A3069"/>
                </a:solidFill>
                <a:effectLst/>
                <a:latin typeface="Courier New" panose="02070309020205020404" pitchFamily="49" charset="0"/>
                <a:cs typeface="Courier New" panose="02070309020205020404" pitchFamily="49" charset="0"/>
              </a:rPr>
              <a:t>.</a:t>
            </a:r>
            <a:r>
              <a:rPr lang="en-GB" sz="1600" b="1" dirty="0" err="1">
                <a:solidFill>
                  <a:srgbClr val="1F2328"/>
                </a:solidFill>
                <a:effectLst/>
                <a:latin typeface="Courier New" panose="02070309020205020404" pitchFamily="49" charset="0"/>
                <a:cs typeface="Courier New" panose="02070309020205020404" pitchFamily="49" charset="0"/>
              </a:rPr>
              <a:t>customer</a:t>
            </a: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err="1">
                <a:solidFill>
                  <a:srgbClr val="953800"/>
                </a:solidFill>
                <a:effectLst/>
                <a:latin typeface="Courier New" panose="02070309020205020404" pitchFamily="49" charset="0"/>
                <a:cs typeface="Courier New" panose="02070309020205020404" pitchFamily="49" charset="0"/>
              </a:rPr>
              <a:t>order</a:t>
            </a:r>
            <a:r>
              <a:rPr lang="en-GB" sz="1600" b="1" dirty="0" err="1">
                <a:solidFill>
                  <a:srgbClr val="0A3069"/>
                </a:solidFill>
                <a:effectLst/>
                <a:latin typeface="Courier New" panose="02070309020205020404" pitchFamily="49" charset="0"/>
                <a:cs typeface="Courier New" panose="02070309020205020404" pitchFamily="49" charset="0"/>
              </a:rPr>
              <a:t>.</a:t>
            </a:r>
            <a:r>
              <a:rPr lang="en-GB" sz="1600" b="1" dirty="0" err="1">
                <a:solidFill>
                  <a:srgbClr val="1F2328"/>
                </a:solidFill>
                <a:effectLst/>
                <a:latin typeface="Courier New" panose="02070309020205020404" pitchFamily="49" charset="0"/>
                <a:cs typeface="Courier New" panose="02070309020205020404" pitchFamily="49" charset="0"/>
              </a:rPr>
              <a:t>price</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CF222E"/>
                </a:solidFill>
                <a:effectLst/>
                <a:latin typeface="Courier New" panose="02070309020205020404" pitchFamily="49" charset="0"/>
                <a:cs typeface="Courier New" panose="02070309020205020404" pitchFamily="49" charset="0"/>
              </a:rPr>
              <a:t>let</a:t>
            </a:r>
            <a:r>
              <a:rPr lang="en-GB" sz="1600" b="1" dirty="0">
                <a:solidFill>
                  <a:srgbClr val="1F2328"/>
                </a:solidFill>
                <a:effectLst/>
                <a:latin typeface="Courier New" panose="02070309020205020404" pitchFamily="49" charset="0"/>
                <a:cs typeface="Courier New" panose="02070309020205020404" pitchFamily="49" charset="0"/>
              </a:rPr>
              <a:t> payload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A3069"/>
                </a:solidFill>
                <a:effectLst/>
                <a:latin typeface="Courier New" panose="02070309020205020404" pitchFamily="49" charset="0"/>
                <a:cs typeface="Courier New" panose="02070309020205020404" pitchFamily="49" charset="0"/>
              </a:rPr>
              <a:t>sql</a:t>
            </a: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sqlCmd</a:t>
            </a: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.binding.</a:t>
            </a:r>
            <a:r>
              <a:rPr lang="en-GB" sz="1600" b="1" dirty="0" err="1">
                <a:solidFill>
                  <a:srgbClr val="8250DF"/>
                </a:solidFill>
                <a:effectLst/>
                <a:latin typeface="Courier New" panose="02070309020205020404" pitchFamily="49" charset="0"/>
                <a:cs typeface="Courier New" panose="02070309020205020404" pitchFamily="49" charset="0"/>
              </a:rPr>
              <a:t>send</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mypostgres</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"exec"</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JSON</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parse</a:t>
            </a:r>
            <a:r>
              <a:rPr lang="en-GB" sz="1600" b="1" dirty="0">
                <a:solidFill>
                  <a:srgbClr val="1F2328"/>
                </a:solidFill>
                <a:effectLst/>
                <a:latin typeface="Courier New" panose="02070309020205020404" pitchFamily="49" charset="0"/>
                <a:cs typeface="Courier New" panose="02070309020205020404" pitchFamily="49" charset="0"/>
              </a:rPr>
              <a:t>(payload));</a:t>
            </a:r>
          </a:p>
        </p:txBody>
      </p:sp>
    </p:spTree>
    <p:extLst>
      <p:ext uri="{BB962C8B-B14F-4D97-AF65-F5344CB8AC3E}">
        <p14:creationId xmlns:p14="http://schemas.microsoft.com/office/powerpoint/2010/main" val="93197288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pic>
        <p:nvPicPr>
          <p:cNvPr id="1080" name="Google Shape;1080;p89"/>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81" name="Google Shape;1081;p8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grpSp>
        <p:nvGrpSpPr>
          <p:cNvPr id="1082" name="Google Shape;1082;p89"/>
          <p:cNvGrpSpPr/>
          <p:nvPr/>
        </p:nvGrpSpPr>
        <p:grpSpPr>
          <a:xfrm>
            <a:off x="3131481" y="2083472"/>
            <a:ext cx="5929039" cy="2160000"/>
            <a:chOff x="2187716" y="2062154"/>
            <a:chExt cx="5929039" cy="2160000"/>
          </a:xfrm>
        </p:grpSpPr>
        <p:pic>
          <p:nvPicPr>
            <p:cNvPr id="1083" name="Google Shape;1083;p89"/>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084" name="Google Shape;1084;p89"/>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085" name="Google Shape;1085;p89"/>
            <p:cNvGrpSpPr/>
            <p:nvPr/>
          </p:nvGrpSpPr>
          <p:grpSpPr>
            <a:xfrm>
              <a:off x="5956755" y="2062154"/>
              <a:ext cx="2160000" cy="2160000"/>
              <a:chOff x="756951" y="1980268"/>
              <a:chExt cx="2160000" cy="2160000"/>
            </a:xfrm>
          </p:grpSpPr>
          <p:pic>
            <p:nvPicPr>
              <p:cNvPr id="1086" name="Google Shape;1086;p89"/>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87" name="Google Shape;1087;p89"/>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088" name="Google Shape;1088;p89"/>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089" name="Google Shape;1089;p89"/>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090" name="Google Shape;1090;p89"/>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Kafka</a:t>
              </a:r>
              <a:endParaRPr sz="1400" b="0" i="0" u="none" strike="noStrike" cap="none" dirty="0">
                <a:solidFill>
                  <a:srgbClr val="121C29"/>
                </a:solidFill>
                <a:latin typeface="Space Grotesk"/>
                <a:ea typeface="Space Grotesk"/>
                <a:cs typeface="Space Grotesk"/>
                <a:sym typeface="Space Grotesk"/>
              </a:endParaRPr>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094">
          <a:extLst>
            <a:ext uri="{FF2B5EF4-FFF2-40B4-BE49-F238E27FC236}">
              <a16:creationId xmlns:a16="http://schemas.microsoft.com/office/drawing/2014/main" id="{1E0A5182-4260-DA45-C00B-4244358833AB}"/>
            </a:ext>
          </a:extLst>
        </p:cNvPr>
        <p:cNvGrpSpPr/>
        <p:nvPr/>
      </p:nvGrpSpPr>
      <p:grpSpPr>
        <a:xfrm>
          <a:off x="0" y="0"/>
          <a:ext cx="0" cy="0"/>
          <a:chOff x="0" y="0"/>
          <a:chExt cx="0" cy="0"/>
        </a:xfrm>
      </p:grpSpPr>
      <p:pic>
        <p:nvPicPr>
          <p:cNvPr id="1095" name="Google Shape;1095;p90">
            <a:extLst>
              <a:ext uri="{FF2B5EF4-FFF2-40B4-BE49-F238E27FC236}">
                <a16:creationId xmlns:a16="http://schemas.microsoft.com/office/drawing/2014/main" id="{90CEA714-EFC5-5D82-95BB-B528A07455B5}"/>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96" name="Google Shape;1096;p90">
            <a:extLst>
              <a:ext uri="{FF2B5EF4-FFF2-40B4-BE49-F238E27FC236}">
                <a16:creationId xmlns:a16="http://schemas.microsoft.com/office/drawing/2014/main" id="{BA00C144-1F91-1FA5-5EE7-6F3CB9F572CF}"/>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sp>
        <p:nvSpPr>
          <p:cNvPr id="1097" name="Google Shape;1097;p90">
            <a:extLst>
              <a:ext uri="{FF2B5EF4-FFF2-40B4-BE49-F238E27FC236}">
                <a16:creationId xmlns:a16="http://schemas.microsoft.com/office/drawing/2014/main" id="{580BCD1E-7EDA-0D05-A71B-9F2421638E9C}"/>
              </a:ext>
            </a:extLst>
          </p:cNvPr>
          <p:cNvSpPr txBox="1"/>
          <p:nvPr/>
        </p:nvSpPr>
        <p:spPr>
          <a:xfrm>
            <a:off x="4999550" y="4281163"/>
            <a:ext cx="7283435" cy="20005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ApiController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class</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CheckoutServiceController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 Controller</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HttpPost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ActionResult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&lt;</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string</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&gt; </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getCheckout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FromBody</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int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Console</a:t>
            </a:r>
            <a:r>
              <a:rPr lang="en-US" sz="1200" b="1" i="0" u="none" strike="noStrike" cap="none" dirty="0" err="1">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WriteLine</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"Received Message: "</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return</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p:txBody>
      </p:sp>
      <p:grpSp>
        <p:nvGrpSpPr>
          <p:cNvPr id="1098" name="Google Shape;1098;p90">
            <a:extLst>
              <a:ext uri="{FF2B5EF4-FFF2-40B4-BE49-F238E27FC236}">
                <a16:creationId xmlns:a16="http://schemas.microsoft.com/office/drawing/2014/main" id="{C9CDB271-0C51-98FD-5ACF-2C4CBECFBDA8}"/>
              </a:ext>
            </a:extLst>
          </p:cNvPr>
          <p:cNvGrpSpPr/>
          <p:nvPr/>
        </p:nvGrpSpPr>
        <p:grpSpPr>
          <a:xfrm>
            <a:off x="3131481" y="2083472"/>
            <a:ext cx="5929039" cy="2160000"/>
            <a:chOff x="2187716" y="2062154"/>
            <a:chExt cx="5929039" cy="2160000"/>
          </a:xfrm>
        </p:grpSpPr>
        <p:pic>
          <p:nvPicPr>
            <p:cNvPr id="1099" name="Google Shape;1099;p90">
              <a:extLst>
                <a:ext uri="{FF2B5EF4-FFF2-40B4-BE49-F238E27FC236}">
                  <a16:creationId xmlns:a16="http://schemas.microsoft.com/office/drawing/2014/main" id="{6A4C2B35-0C90-5E48-92C0-BD71F267B148}"/>
                </a:ext>
              </a:extLst>
            </p:cNvPr>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100" name="Google Shape;1100;p90">
              <a:extLst>
                <a:ext uri="{FF2B5EF4-FFF2-40B4-BE49-F238E27FC236}">
                  <a16:creationId xmlns:a16="http://schemas.microsoft.com/office/drawing/2014/main" id="{D5B54D63-1CF5-7BF5-81B8-8CAFF9E87EBC}"/>
                </a:ext>
              </a:extLst>
            </p:cNvPr>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01" name="Google Shape;1101;p90">
              <a:extLst>
                <a:ext uri="{FF2B5EF4-FFF2-40B4-BE49-F238E27FC236}">
                  <a16:creationId xmlns:a16="http://schemas.microsoft.com/office/drawing/2014/main" id="{FA2DEAD1-54D7-9D55-E92F-F9813499D9E4}"/>
                </a:ext>
              </a:extLst>
            </p:cNvPr>
            <p:cNvGrpSpPr/>
            <p:nvPr/>
          </p:nvGrpSpPr>
          <p:grpSpPr>
            <a:xfrm>
              <a:off x="5956755" y="2062154"/>
              <a:ext cx="2160000" cy="2160000"/>
              <a:chOff x="756951" y="1980268"/>
              <a:chExt cx="2160000" cy="2160000"/>
            </a:xfrm>
          </p:grpSpPr>
          <p:pic>
            <p:nvPicPr>
              <p:cNvPr id="1102" name="Google Shape;1102;p90">
                <a:extLst>
                  <a:ext uri="{FF2B5EF4-FFF2-40B4-BE49-F238E27FC236}">
                    <a16:creationId xmlns:a16="http://schemas.microsoft.com/office/drawing/2014/main" id="{78A3C769-F7EC-CCE5-4F14-B97AD7A883C2}"/>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03" name="Google Shape;1103;p90">
                <a:extLst>
                  <a:ext uri="{FF2B5EF4-FFF2-40B4-BE49-F238E27FC236}">
                    <a16:creationId xmlns:a16="http://schemas.microsoft.com/office/drawing/2014/main" id="{7C26CF94-A9D1-016A-2714-C029F926724F}"/>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04" name="Google Shape;1104;p90">
              <a:extLst>
                <a:ext uri="{FF2B5EF4-FFF2-40B4-BE49-F238E27FC236}">
                  <a16:creationId xmlns:a16="http://schemas.microsoft.com/office/drawing/2014/main" id="{C7567AA7-E4A9-AECA-4208-A0E270D8727E}"/>
                </a:ext>
              </a:extLst>
            </p:cNvPr>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05" name="Google Shape;1105;p90">
              <a:extLst>
                <a:ext uri="{FF2B5EF4-FFF2-40B4-BE49-F238E27FC236}">
                  <a16:creationId xmlns:a16="http://schemas.microsoft.com/office/drawing/2014/main" id="{4D1EE65A-CC63-EC1D-6867-2B8CBA949194}"/>
                </a:ext>
              </a:extLst>
            </p:cNvPr>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106" name="Google Shape;1106;p90">
              <a:extLst>
                <a:ext uri="{FF2B5EF4-FFF2-40B4-BE49-F238E27FC236}">
                  <a16:creationId xmlns:a16="http://schemas.microsoft.com/office/drawing/2014/main" id="{6F11754E-0ABE-D5F0-6539-6475B879164E}"/>
                </a:ext>
              </a:extLst>
            </p:cNvPr>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Kafka</a:t>
              </a:r>
              <a:endParaRPr sz="1400" b="0" i="0" u="none" strike="noStrike" cap="none">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123338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74CDD25D-CF75-312F-5CA3-7F207457CE83}"/>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13B1CAD0-C259-4669-8DBA-2D3AA0E2C4D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Distributed tracing</a:t>
            </a:r>
            <a:endParaRPr dirty="0"/>
          </a:p>
        </p:txBody>
      </p:sp>
      <p:sp>
        <p:nvSpPr>
          <p:cNvPr id="124" name="Google Shape;124;p31">
            <a:extLst>
              <a:ext uri="{FF2B5EF4-FFF2-40B4-BE49-F238E27FC236}">
                <a16:creationId xmlns:a16="http://schemas.microsoft.com/office/drawing/2014/main" id="{F3274740-2F37-6B15-7F04-9F0560530C19}"/>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6F39D0F8-3AFB-1D69-3DEA-8E80F0356F9E}"/>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A737DABB-732E-CBE1-DAA5-29A20E371284}"/>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852C48F8-6731-573F-B313-8A4F9BDE2DCF}"/>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4DC2FC54-2306-78C1-8ECF-1DAFFA1AF0F6}"/>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C3677BA2-D197-E8BE-FA01-A39A0D20279F}"/>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7CCF822B-7DEB-38F7-8F7A-23AFEDBF0925}"/>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E0CB4787-D36A-F74B-F556-AED370924FC8}"/>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E2AF4472-7DD0-5318-9063-86D0180DAA25}"/>
              </a:ext>
            </a:extLst>
          </p:cNvPr>
          <p:cNvCxnSpPr>
            <a:cxnSpLocks/>
          </p:cNvCxnSpPr>
          <p:nvPr/>
        </p:nvCxnSpPr>
        <p:spPr>
          <a:xfrm>
            <a:off x="5455239" y="3960559"/>
            <a:ext cx="720900" cy="0"/>
          </a:xfrm>
          <a:prstGeom prst="straightConnector1">
            <a:avLst/>
          </a:prstGeom>
          <a:noFill/>
          <a:ln w="22225" cap="flat" cmpd="sng">
            <a:solidFill>
              <a:schemeClr val="tx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037DB578-CD42-0E32-CD93-F7EF2E462E5D}"/>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6659CD60-6338-DABB-E970-18A5921820F9}"/>
              </a:ext>
            </a:extLst>
          </p:cNvPr>
          <p:cNvCxnSpPr>
            <a:cxnSpLocks/>
          </p:cNvCxnSpPr>
          <p:nvPr/>
        </p:nvCxnSpPr>
        <p:spPr>
          <a:xfrm>
            <a:off x="6884462" y="2704104"/>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E68359D8-7CCA-90F4-714D-001A5EC22042}"/>
              </a:ext>
            </a:extLst>
          </p:cNvPr>
          <p:cNvCxnSpPr>
            <a:cxnSpLocks/>
          </p:cNvCxnSpPr>
          <p:nvPr/>
        </p:nvCxnSpPr>
        <p:spPr>
          <a:xfrm flipH="1">
            <a:off x="6884462" y="4680559"/>
            <a:ext cx="4500" cy="536400"/>
          </a:xfrm>
          <a:prstGeom prst="straightConnector1">
            <a:avLst/>
          </a:prstGeom>
          <a:noFill/>
          <a:ln w="22225" cap="flat" cmpd="sng">
            <a:solidFill>
              <a:schemeClr val="tx1"/>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6109D2AC-1C3C-9E21-6F60-3872766AE3A0}"/>
              </a:ext>
            </a:extLst>
          </p:cNvPr>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38F0D9B3-80FA-2FE8-E9D5-630A636C810D}"/>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C1183A80-E0BB-B774-BDE8-0465B3ADA293}"/>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0E864A5A-EB26-08DA-CDB3-0524CC201496}"/>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D00A3073-4FFB-4615-E16C-68F38427BC69}"/>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AAC29E80-C7C2-5BC4-4532-AB01161DBC14}"/>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EE619D19-A96F-2D46-425C-794E67A570F4}"/>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24C250D6-18E0-1A5B-8C16-526B295AE24B}"/>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362B8425-D6FF-06E4-41E5-5F8F31C24EB8}"/>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405F5AF8-0B5D-A21B-BBF2-4B5B961A4F5E}"/>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50F69602-5B3A-6A7E-34AC-DAA41BBF9F89}"/>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1662D76A-A02C-F01E-870F-0670311DD530}"/>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952DB30F-6812-9290-ED8D-6FB014AA3308}"/>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140A7664-6CE0-E728-9E0A-98CEF4FC7E6B}"/>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5C011BC9-0672-5A0E-3F6B-66E71700037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09FEC24B-56FB-9502-FF77-A7D480EC79BB}"/>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55B54D62-2C8C-F363-F9B2-C6D5D4F54290}"/>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6444577A-0896-5BF1-FD02-90006BD67AA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CB7F2F35-9F22-BD42-CC1C-E6D8F374610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6B29E51B-2072-2C57-6C31-AC1C7ED69032}"/>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4063AC63-8F6D-2325-8FAD-AFC8638120A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AB6A3242-DBC1-3EC7-F586-F9C7148E596D}"/>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8ECB191B-F5E3-D6E5-156F-630FB696FF32}"/>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98F9DFD3-87F6-7998-189C-30F7BA8CD04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ABDDB796-E8AF-E57B-3840-11A0AD02D0B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EF492E8A-2376-D7E8-396A-BCAC5CDE8971}"/>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88C2ADA7-F311-8F3E-298E-8E689693D4E7}"/>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0807DF0E-D607-D4CB-C556-6A5697143F5A}"/>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C0592650-B171-92D1-8CDA-FDD1825188CF}"/>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4BDD4BA5-CDA3-071D-691B-72CA748F506B}"/>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A65A0D1B-E455-BE06-9D4A-B48528C7310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9DF2C3B8-ECE6-96B4-9FFF-88FEE1AB21A6}"/>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216378E6-0707-4EE0-7DBF-5D81D2D20188}"/>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BC20BD3B-D07E-7699-1045-C0AEBED50F28}"/>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00A99B92-FCA2-7513-E9BA-7A3A7D59180E}"/>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E850D67A-1BFC-FAEE-7EE9-4DBE50DD9466}"/>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24F841D6-7049-8F4B-8920-0711D4217D42}"/>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5" name="Google Shape;215;p32">
            <a:extLst>
              <a:ext uri="{FF2B5EF4-FFF2-40B4-BE49-F238E27FC236}">
                <a16:creationId xmlns:a16="http://schemas.microsoft.com/office/drawing/2014/main" id="{A4DF20E4-1E48-DEC8-9371-AC21B3A757E3}"/>
              </a:ext>
            </a:extLst>
          </p:cNvPr>
          <p:cNvSpPr/>
          <p:nvPr/>
        </p:nvSpPr>
        <p:spPr>
          <a:xfrm>
            <a:off x="7766583" y="5517680"/>
            <a:ext cx="2560944" cy="885861"/>
          </a:xfrm>
          <a:prstGeom prst="wedgeRoundRectCallout">
            <a:avLst>
              <a:gd name="adj1" fmla="val -56231"/>
              <a:gd name="adj2" fmla="val -179046"/>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b="0" i="0" u="none" strike="noStrike" cap="none" dirty="0">
                <a:solidFill>
                  <a:schemeClr val="dk1"/>
                </a:solidFill>
                <a:latin typeface="Space Grotesk"/>
                <a:ea typeface="Space Grotesk"/>
                <a:cs typeface="Space Grotesk"/>
                <a:sym typeface="Space Grotesk"/>
              </a:rPr>
              <a:t>How can I trace requests across services and message brokers?</a:t>
            </a:r>
            <a:endParaRPr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39192904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094"/>
        <p:cNvGrpSpPr/>
        <p:nvPr/>
      </p:nvGrpSpPr>
      <p:grpSpPr>
        <a:xfrm>
          <a:off x="0" y="0"/>
          <a:ext cx="0" cy="0"/>
          <a:chOff x="0" y="0"/>
          <a:chExt cx="0" cy="0"/>
        </a:xfrm>
      </p:grpSpPr>
      <p:pic>
        <p:nvPicPr>
          <p:cNvPr id="1095" name="Google Shape;1095;p90"/>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96" name="Google Shape;1096;p9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sp>
        <p:nvSpPr>
          <p:cNvPr id="1097" name="Google Shape;1097;p90"/>
          <p:cNvSpPr txBox="1"/>
          <p:nvPr/>
        </p:nvSpPr>
        <p:spPr>
          <a:xfrm>
            <a:off x="4999550" y="4281163"/>
            <a:ext cx="7283435" cy="20005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ApiController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class</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CheckoutServiceController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 Controller</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HttpPost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ActionResult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&lt;</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string</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&gt; </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getCheckout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FromBody</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int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Console</a:t>
            </a:r>
            <a:r>
              <a:rPr lang="en-US" sz="1200" b="1" i="0" u="none" strike="noStrike" cap="none" dirty="0" err="1">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WriteLine</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"Received Message: "</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return</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p:txBody>
      </p:sp>
      <p:grpSp>
        <p:nvGrpSpPr>
          <p:cNvPr id="1098" name="Google Shape;1098;p90"/>
          <p:cNvGrpSpPr/>
          <p:nvPr/>
        </p:nvGrpSpPr>
        <p:grpSpPr>
          <a:xfrm>
            <a:off x="3131481" y="2083472"/>
            <a:ext cx="5929039" cy="2160000"/>
            <a:chOff x="2187716" y="2062154"/>
            <a:chExt cx="5929039" cy="2160000"/>
          </a:xfrm>
        </p:grpSpPr>
        <p:pic>
          <p:nvPicPr>
            <p:cNvPr id="1099" name="Google Shape;1099;p90"/>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100" name="Google Shape;1100;p90"/>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01" name="Google Shape;1101;p90"/>
            <p:cNvGrpSpPr/>
            <p:nvPr/>
          </p:nvGrpSpPr>
          <p:grpSpPr>
            <a:xfrm>
              <a:off x="5956755" y="2062154"/>
              <a:ext cx="2160000" cy="2160000"/>
              <a:chOff x="756951" y="1980268"/>
              <a:chExt cx="2160000" cy="2160000"/>
            </a:xfrm>
          </p:grpSpPr>
          <p:pic>
            <p:nvPicPr>
              <p:cNvPr id="1102" name="Google Shape;1102;p90"/>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03" name="Google Shape;1103;p90"/>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04" name="Google Shape;1104;p90"/>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05" name="Google Shape;1105;p90"/>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106" name="Google Shape;1106;p90"/>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Kafka</a:t>
              </a:r>
              <a:endParaRPr sz="1400" b="0" i="0" u="none" strike="noStrike" cap="none">
                <a:solidFill>
                  <a:srgbClr val="121C29"/>
                </a:solidFill>
                <a:latin typeface="Space Grotesk"/>
                <a:ea typeface="Space Grotesk"/>
                <a:cs typeface="Space Grotesk"/>
                <a:sym typeface="Space Grotesk"/>
              </a:endParaRPr>
            </a:p>
          </p:txBody>
        </p:sp>
      </p:grpSp>
      <p:grpSp>
        <p:nvGrpSpPr>
          <p:cNvPr id="1107" name="Google Shape;1107;p90"/>
          <p:cNvGrpSpPr/>
          <p:nvPr/>
        </p:nvGrpSpPr>
        <p:grpSpPr>
          <a:xfrm>
            <a:off x="175147" y="1049510"/>
            <a:ext cx="4724421" cy="5693825"/>
            <a:chOff x="6779614" y="1409465"/>
            <a:chExt cx="4978508" cy="6533490"/>
          </a:xfrm>
        </p:grpSpPr>
        <p:sp>
          <p:nvSpPr>
            <p:cNvPr id="1108" name="Google Shape;1108;p90"/>
            <p:cNvSpPr/>
            <p:nvPr/>
          </p:nvSpPr>
          <p:spPr>
            <a:xfrm>
              <a:off x="6779614" y="1409465"/>
              <a:ext cx="4978508" cy="6533490"/>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09" name="Google Shape;1109;p90"/>
            <p:cNvSpPr txBox="1"/>
            <p:nvPr/>
          </p:nvSpPr>
          <p:spPr>
            <a:xfrm>
              <a:off x="7169671" y="1606646"/>
              <a:ext cx="4303753" cy="603906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77"/>
                  <a:cs typeface="Space Grotesk" pitchFamily="2" charset="77"/>
                  <a:sym typeface="Arial"/>
                </a:rPr>
                <a:t>apiVersion</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dapr.io</a:t>
              </a:r>
              <a:r>
                <a:rPr lang="en-US" sz="1400" b="0" i="0" u="none" strike="noStrike" cap="none" dirty="0">
                  <a:solidFill>
                    <a:srgbClr val="0A3069"/>
                  </a:solidFill>
                  <a:latin typeface="Space Grotesk" pitchFamily="2" charset="77"/>
                  <a:cs typeface="Space Grotesk" pitchFamily="2" charset="77"/>
                  <a:sym typeface="Arial"/>
                </a:rPr>
                <a:t>/v1alpha1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kind</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Component</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metadata</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checkout</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spec</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type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bindings.kafka</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version</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v1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metadata</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Kafka broker connection setting</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brokers</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localhost:9092</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consumer configuration: topic and consumer group</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topics</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sample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consumerGroup</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group1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publisher configuration: topic</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publishTopic</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sample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authRequired</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550AE"/>
                  </a:solidFill>
                  <a:latin typeface="Space Grotesk" pitchFamily="2" charset="77"/>
                  <a:cs typeface="Space Grotesk" pitchFamily="2" charset="77"/>
                  <a:sym typeface="Arial"/>
                </a:rPr>
                <a:t>false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direction</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input</a:t>
              </a:r>
              <a:endParaRPr sz="1400" b="0" i="0" u="none" strike="noStrike" cap="none" dirty="0">
                <a:solidFill>
                  <a:srgbClr val="1F2328"/>
                </a:solidFill>
                <a:latin typeface="Space Grotesk" pitchFamily="2" charset="77"/>
                <a:cs typeface="Space Grotesk" pitchFamily="2" charset="77"/>
                <a:sym typeface="Arial"/>
              </a:endParaRPr>
            </a:p>
          </p:txBody>
        </p:sp>
      </p:gr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9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Bindings Demo</a:t>
            </a:r>
            <a:endParaRPr/>
          </a:p>
        </p:txBody>
      </p:sp>
      <p:sp>
        <p:nvSpPr>
          <p:cNvPr id="1115" name="Google Shape;1115;p91">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https://docs.dapr.io/getting-started/quickstarts/bindings-quickstart/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055;p87">
            <a:extLst>
              <a:ext uri="{FF2B5EF4-FFF2-40B4-BE49-F238E27FC236}">
                <a16:creationId xmlns:a16="http://schemas.microsoft.com/office/drawing/2014/main" id="{F0684878-A0DF-33FD-C2C0-ABE3B97FD5E5}"/>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119"/>
        <p:cNvGrpSpPr/>
        <p:nvPr/>
      </p:nvGrpSpPr>
      <p:grpSpPr>
        <a:xfrm>
          <a:off x="0" y="0"/>
          <a:ext cx="0" cy="0"/>
          <a:chOff x="0" y="0"/>
          <a:chExt cx="0" cy="0"/>
        </a:xfrm>
      </p:grpSpPr>
      <p:pic>
        <p:nvPicPr>
          <p:cNvPr id="1120" name="Google Shape;1120;p92"/>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21" name="Google Shape;1121;p9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Secrets Management API</a:t>
            </a:r>
            <a:endParaRPr/>
          </a:p>
        </p:txBody>
      </p:sp>
      <p:sp>
        <p:nvSpPr>
          <p:cNvPr id="1122" name="Google Shape;1122;p92">
            <a:hlinkClick r:id="rId4"/>
          </p:cNvPr>
          <p:cNvSpPr txBox="1"/>
          <p:nvPr/>
        </p:nvSpPr>
        <p:spPr>
          <a:xfrm>
            <a:off x="1006865" y="6007100"/>
            <a:ext cx="10178267"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https://docs.dapr.io/developing-applications/building-blocks/secrets/secrets-overview/</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3B114-E940-D0DF-7DDD-F249D8DA35D2}"/>
            </a:ext>
          </a:extLst>
        </p:cNvPr>
        <p:cNvGrpSpPr/>
        <p:nvPr/>
      </p:nvGrpSpPr>
      <p:grpSpPr>
        <a:xfrm>
          <a:off x="0" y="0"/>
          <a:ext cx="0" cy="0"/>
          <a:chOff x="0" y="0"/>
          <a:chExt cx="0" cy="0"/>
        </a:xfrm>
      </p:grpSpPr>
      <p:pic>
        <p:nvPicPr>
          <p:cNvPr id="3" name="Google Shape;1127;p93">
            <a:extLst>
              <a:ext uri="{FF2B5EF4-FFF2-40B4-BE49-F238E27FC236}">
                <a16:creationId xmlns:a16="http://schemas.microsoft.com/office/drawing/2014/main" id="{7FB5A4FF-1F4F-2E4B-3236-F2FB3FA8C5F0}"/>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0700C0A0-C85D-1767-5AB5-AC073BF29EB7}"/>
              </a:ext>
            </a:extLst>
          </p:cNvPr>
          <p:cNvSpPr>
            <a:spLocks noGrp="1"/>
          </p:cNvSpPr>
          <p:nvPr>
            <p:ph type="title"/>
          </p:nvPr>
        </p:nvSpPr>
        <p:spPr>
          <a:xfrm>
            <a:off x="196754" y="214127"/>
            <a:ext cx="11820099" cy="924588"/>
          </a:xfrm>
        </p:spPr>
        <p:txBody>
          <a:bodyPr/>
          <a:lstStyle/>
          <a:p>
            <a:r>
              <a:rPr lang="en-US" dirty="0"/>
              <a:t>Secrets Management</a:t>
            </a:r>
            <a:endParaRPr lang="en-NL" dirty="0"/>
          </a:p>
        </p:txBody>
      </p:sp>
      <p:sp>
        <p:nvSpPr>
          <p:cNvPr id="9" name="TextBox 8">
            <a:extLst>
              <a:ext uri="{FF2B5EF4-FFF2-40B4-BE49-F238E27FC236}">
                <a16:creationId xmlns:a16="http://schemas.microsoft.com/office/drawing/2014/main" id="{D2083C2C-1535-3417-A121-5E85F93CB0C1}"/>
              </a:ext>
            </a:extLst>
          </p:cNvPr>
          <p:cNvSpPr txBox="1"/>
          <p:nvPr/>
        </p:nvSpPr>
        <p:spPr>
          <a:xfrm>
            <a:off x="5578091" y="2737194"/>
            <a:ext cx="6518114" cy="2129365"/>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Integrates with public cloud and cloud-native </a:t>
            </a:r>
            <a:br>
              <a:rPr lang="en-US" sz="1800" dirty="0">
                <a:latin typeface="Space Grotesk" pitchFamily="2" charset="0"/>
                <a:cs typeface="Space Grotesk" pitchFamily="2" charset="0"/>
              </a:rPr>
            </a:br>
            <a:r>
              <a:rPr lang="en-US" sz="1800" dirty="0">
                <a:latin typeface="Space Grotesk" pitchFamily="2" charset="0"/>
                <a:cs typeface="Space Grotesk" pitchFamily="2" charset="0"/>
              </a:rPr>
              <a:t>secret stores</a:t>
            </a:r>
          </a:p>
          <a:p>
            <a:pPr>
              <a:lnSpc>
                <a:spcPct val="150000"/>
              </a:lnSpc>
            </a:pPr>
            <a:r>
              <a:rPr lang="en-US" sz="1800" dirty="0">
                <a:latin typeface="Space Grotesk" pitchFamily="2" charset="0"/>
                <a:cs typeface="Space Grotesk" pitchFamily="2" charset="0"/>
              </a:rPr>
              <a:t>- Safely access secrets in your applications</a:t>
            </a:r>
          </a:p>
          <a:p>
            <a:pPr>
              <a:lnSpc>
                <a:spcPct val="150000"/>
              </a:lnSpc>
            </a:pPr>
            <a:r>
              <a:rPr lang="en-US" sz="1800" dirty="0">
                <a:latin typeface="Space Grotesk" pitchFamily="2" charset="0"/>
                <a:cs typeface="Space Grotesk" pitchFamily="2" charset="0"/>
              </a:rPr>
              <a:t>- Reference secrets in Dapr components</a:t>
            </a:r>
          </a:p>
          <a:p>
            <a:pPr>
              <a:lnSpc>
                <a:spcPct val="150000"/>
              </a:lnSpc>
            </a:pPr>
            <a:r>
              <a:rPr lang="en-US" sz="1800" dirty="0">
                <a:latin typeface="Space Grotesk" pitchFamily="2" charset="0"/>
                <a:cs typeface="Space Grotesk" pitchFamily="2" charset="0"/>
              </a:rPr>
              <a:t>- Use scopes to limit access</a:t>
            </a:r>
          </a:p>
        </p:txBody>
      </p:sp>
      <p:sp>
        <p:nvSpPr>
          <p:cNvPr id="10" name="TextBox 9">
            <a:extLst>
              <a:ext uri="{FF2B5EF4-FFF2-40B4-BE49-F238E27FC236}">
                <a16:creationId xmlns:a16="http://schemas.microsoft.com/office/drawing/2014/main" id="{5FEB923A-4F95-6CCC-0E60-25F4323CC0CC}"/>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secrets management API enables access to sensitive information in secret stores.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288702736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126"/>
        <p:cNvGrpSpPr/>
        <p:nvPr/>
      </p:nvGrpSpPr>
      <p:grpSpPr>
        <a:xfrm>
          <a:off x="0" y="0"/>
          <a:ext cx="0" cy="0"/>
          <a:chOff x="0" y="0"/>
          <a:chExt cx="0" cy="0"/>
        </a:xfrm>
      </p:grpSpPr>
      <p:pic>
        <p:nvPicPr>
          <p:cNvPr id="1127" name="Google Shape;1127;p93"/>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28" name="Google Shape;1128;p9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Secrets Management</a:t>
            </a:r>
            <a:endParaRPr dirty="0"/>
          </a:p>
        </p:txBody>
      </p:sp>
      <p:sp>
        <p:nvSpPr>
          <p:cNvPr id="1129" name="Google Shape;1129;p93"/>
          <p:cNvSpPr txBox="1"/>
          <p:nvPr/>
        </p:nvSpPr>
        <p:spPr>
          <a:xfrm>
            <a:off x="558044" y="5002136"/>
            <a:ext cx="655703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a:solidFill>
                  <a:schemeClr val="accent2"/>
                </a:solidFill>
                <a:latin typeface="Space Grotesk" pitchFamily="2" charset="0"/>
                <a:cs typeface="Space Grotesk" pitchFamily="2" charset="0"/>
                <a:sym typeface="Arial"/>
              </a:rPr>
              <a:t>GET </a:t>
            </a:r>
            <a:r>
              <a:rPr lang="en-US" sz="1600" b="0" i="0" u="none" strike="noStrike" cap="none">
                <a:solidFill>
                  <a:schemeClr val="dk1"/>
                </a:solidFill>
                <a:latin typeface="Space Grotesk" pitchFamily="2" charset="0"/>
                <a:cs typeface="Space Grotesk" pitchFamily="2" charset="0"/>
                <a:sym typeface="Arial"/>
              </a:rPr>
              <a:t>http://localhost:3500/v1.0/</a:t>
            </a:r>
            <a:r>
              <a:rPr lang="en-US" sz="1600" b="1" i="0" u="none" strike="noStrike" cap="none">
                <a:solidFill>
                  <a:schemeClr val="accent6"/>
                </a:solidFill>
                <a:latin typeface="Space Grotesk" pitchFamily="2" charset="0"/>
                <a:cs typeface="Space Grotesk" pitchFamily="2" charset="0"/>
                <a:sym typeface="Arial"/>
              </a:rPr>
              <a:t>secrets</a:t>
            </a:r>
            <a:r>
              <a:rPr lang="en-US" sz="1600" b="0" i="0" u="none" strike="noStrike" cap="none">
                <a:solidFill>
                  <a:schemeClr val="dk1"/>
                </a:solidFill>
                <a:latin typeface="Space Grotesk" pitchFamily="2" charset="0"/>
                <a:cs typeface="Space Grotesk" pitchFamily="2" charset="0"/>
                <a:sym typeface="Arial"/>
              </a:rPr>
              <a:t>/</a:t>
            </a:r>
            <a:r>
              <a:rPr lang="en-US" sz="1600" b="0" i="0" u="none" strike="noStrike" cap="none">
                <a:solidFill>
                  <a:schemeClr val="accent1"/>
                </a:solidFill>
                <a:latin typeface="Space Grotesk" pitchFamily="2" charset="0"/>
                <a:cs typeface="Space Grotesk" pitchFamily="2" charset="0"/>
                <a:sym typeface="Arial"/>
              </a:rPr>
              <a:t>myvault/</a:t>
            </a:r>
            <a:r>
              <a:rPr lang="en-US" sz="1600" b="0" i="0" u="none" strike="noStrike" cap="none">
                <a:solidFill>
                  <a:schemeClr val="accent3"/>
                </a:solidFill>
                <a:latin typeface="Space Grotesk" pitchFamily="2" charset="0"/>
                <a:cs typeface="Space Grotesk" pitchFamily="2" charset="0"/>
                <a:sym typeface="Arial"/>
              </a:rPr>
              <a:t>mysecret</a:t>
            </a:r>
            <a:endParaRPr sz="1600" b="0" i="0" u="none" strike="noStrike" cap="none">
              <a:solidFill>
                <a:schemeClr val="accent3"/>
              </a:solidFill>
              <a:latin typeface="Space Grotesk" pitchFamily="2" charset="0"/>
              <a:cs typeface="Space Grotesk" pitchFamily="2" charset="0"/>
              <a:sym typeface="Arial"/>
            </a:endParaRPr>
          </a:p>
        </p:txBody>
      </p:sp>
      <p:sp>
        <p:nvSpPr>
          <p:cNvPr id="1130" name="Google Shape;1130;p93"/>
          <p:cNvSpPr txBox="1"/>
          <p:nvPr/>
        </p:nvSpPr>
        <p:spPr>
          <a:xfrm>
            <a:off x="7968315" y="4632803"/>
            <a:ext cx="3774670" cy="13233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Space Grotesk" pitchFamily="2" charset="0"/>
                <a:cs typeface="Space Grotesk" pitchFamily="2" charset="0"/>
                <a:sym typeface="Arial"/>
              </a:rPr>
              <a:t>RESPONSE</a:t>
            </a:r>
            <a:endParaRPr>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br>
              <a:rPr lang="en-US" sz="1600" b="0" i="0" u="none" strike="noStrike" cap="none">
                <a:solidFill>
                  <a:schemeClr val="dk1"/>
                </a:solidFill>
                <a:latin typeface="Space Grotesk" pitchFamily="2" charset="0"/>
                <a:cs typeface="Space Grotesk" pitchFamily="2" charset="0"/>
                <a:sym typeface="Arial"/>
              </a:rPr>
            </a:br>
            <a:r>
              <a:rPr lang="en-US" sz="1600" b="0" i="0" u="none" strike="noStrike" cap="none">
                <a:solidFill>
                  <a:schemeClr val="dk1"/>
                </a:solidFill>
                <a:latin typeface="Space Grotesk" pitchFamily="2" charset="0"/>
                <a:cs typeface="Space Grotesk" pitchFamily="2" charset="0"/>
                <a:sym typeface="Arial"/>
              </a:rPr>
              <a:t>{</a:t>
            </a:r>
            <a:endParaRPr sz="1600" b="0" i="0" u="none" strike="noStrike" cap="none">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Space Grotesk" pitchFamily="2" charset="0"/>
                <a:cs typeface="Space Grotesk" pitchFamily="2" charset="0"/>
                <a:sym typeface="Arial"/>
              </a:rPr>
              <a:t>   “</a:t>
            </a:r>
            <a:r>
              <a:rPr lang="en-US" sz="1600" b="0" i="0" u="none" strike="noStrike" cap="none">
                <a:solidFill>
                  <a:schemeClr val="accent3"/>
                </a:solidFill>
                <a:latin typeface="Space Grotesk" pitchFamily="2" charset="0"/>
                <a:cs typeface="Space Grotesk" pitchFamily="2" charset="0"/>
                <a:sym typeface="Arial"/>
              </a:rPr>
              <a:t>mysecret</a:t>
            </a:r>
            <a:r>
              <a:rPr lang="en-US" sz="1600" b="0" i="0" u="none" strike="noStrike" cap="none">
                <a:solidFill>
                  <a:schemeClr val="dk1"/>
                </a:solidFill>
                <a:latin typeface="Space Grotesk" pitchFamily="2" charset="0"/>
                <a:cs typeface="Space Grotesk" pitchFamily="2" charset="0"/>
                <a:sym typeface="Arial"/>
              </a:rPr>
              <a:t>”: “</a:t>
            </a:r>
            <a:r>
              <a:rPr lang="en-US" sz="1600" b="0" i="0" u="none" strike="noStrike" cap="none">
                <a:solidFill>
                  <a:schemeClr val="accent2"/>
                </a:solidFill>
                <a:latin typeface="Space Grotesk" pitchFamily="2" charset="0"/>
                <a:cs typeface="Space Grotesk" pitchFamily="2" charset="0"/>
                <a:sym typeface="Arial"/>
              </a:rPr>
              <a:t>secretvalue</a:t>
            </a:r>
            <a:r>
              <a:rPr lang="en-US" sz="1600" b="0" i="0" u="none" strike="noStrike" cap="none">
                <a:solidFill>
                  <a:schemeClr val="dk1"/>
                </a:solidFill>
                <a:latin typeface="Space Grotesk" pitchFamily="2" charset="0"/>
                <a:cs typeface="Space Grotesk" pitchFamily="2" charset="0"/>
                <a:sym typeface="Arial"/>
              </a:rPr>
              <a:t>”</a:t>
            </a:r>
            <a:endParaRPr sz="1600" b="0" i="0" u="none" strike="noStrike" cap="none">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Space Grotesk" pitchFamily="2" charset="0"/>
                <a:cs typeface="Space Grotesk" pitchFamily="2" charset="0"/>
                <a:sym typeface="Arial"/>
              </a:rPr>
              <a:t>}</a:t>
            </a:r>
            <a:endParaRPr sz="1600" b="0" i="0" u="none" strike="noStrike" cap="none">
              <a:solidFill>
                <a:schemeClr val="dk1"/>
              </a:solidFill>
              <a:latin typeface="Space Grotesk" pitchFamily="2" charset="0"/>
              <a:cs typeface="Space Grotesk" pitchFamily="2" charset="0"/>
              <a:sym typeface="Arial"/>
            </a:endParaRPr>
          </a:p>
        </p:txBody>
      </p:sp>
      <p:grpSp>
        <p:nvGrpSpPr>
          <p:cNvPr id="1131" name="Google Shape;1131;p93"/>
          <p:cNvGrpSpPr/>
          <p:nvPr/>
        </p:nvGrpSpPr>
        <p:grpSpPr>
          <a:xfrm>
            <a:off x="2981294" y="1798872"/>
            <a:ext cx="6229412" cy="2160000"/>
            <a:chOff x="2981294" y="1798872"/>
            <a:chExt cx="6229412" cy="2160000"/>
          </a:xfrm>
        </p:grpSpPr>
        <p:pic>
          <p:nvPicPr>
            <p:cNvPr id="1132" name="Google Shape;1132;p93"/>
            <p:cNvPicPr preferRelativeResize="0"/>
            <p:nvPr/>
          </p:nvPicPr>
          <p:blipFill rotWithShape="1">
            <a:blip r:embed="rId4">
              <a:alphaModFix/>
            </a:blip>
            <a:srcRect/>
            <a:stretch/>
          </p:blipFill>
          <p:spPr>
            <a:xfrm>
              <a:off x="7770706" y="2087698"/>
              <a:ext cx="1440000" cy="1440000"/>
            </a:xfrm>
            <a:prstGeom prst="rect">
              <a:avLst/>
            </a:prstGeom>
            <a:noFill/>
            <a:ln>
              <a:noFill/>
            </a:ln>
          </p:spPr>
        </p:pic>
        <p:pic>
          <p:nvPicPr>
            <p:cNvPr id="1133" name="Google Shape;1133;p93"/>
            <p:cNvPicPr preferRelativeResize="0"/>
            <p:nvPr/>
          </p:nvPicPr>
          <p:blipFill rotWithShape="1">
            <a:blip r:embed="rId5">
              <a:alphaModFix/>
            </a:blip>
            <a:srcRect/>
            <a:stretch/>
          </p:blipFill>
          <p:spPr>
            <a:xfrm>
              <a:off x="5805919" y="2338872"/>
              <a:ext cx="1080000" cy="1080000"/>
            </a:xfrm>
            <a:prstGeom prst="rect">
              <a:avLst/>
            </a:prstGeom>
            <a:noFill/>
            <a:ln>
              <a:noFill/>
            </a:ln>
          </p:spPr>
        </p:pic>
        <p:cxnSp>
          <p:nvCxnSpPr>
            <p:cNvPr id="1134" name="Google Shape;1134;p93"/>
            <p:cNvCxnSpPr/>
            <p:nvPr/>
          </p:nvCxnSpPr>
          <p:spPr>
            <a:xfrm>
              <a:off x="5032991" y="2869224"/>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35" name="Google Shape;1135;p93"/>
            <p:cNvGrpSpPr/>
            <p:nvPr/>
          </p:nvGrpSpPr>
          <p:grpSpPr>
            <a:xfrm>
              <a:off x="2981294" y="1798872"/>
              <a:ext cx="2160000" cy="2160000"/>
              <a:chOff x="756951" y="1980268"/>
              <a:chExt cx="2160000" cy="2160000"/>
            </a:xfrm>
          </p:grpSpPr>
          <p:pic>
            <p:nvPicPr>
              <p:cNvPr id="1136" name="Google Shape;1136;p93"/>
              <p:cNvPicPr preferRelativeResize="0"/>
              <p:nvPr/>
            </p:nvPicPr>
            <p:blipFill rotWithShape="1">
              <a:blip r:embed="rId6">
                <a:alphaModFix/>
              </a:blip>
              <a:srcRect/>
              <a:stretch/>
            </p:blipFill>
            <p:spPr>
              <a:xfrm>
                <a:off x="756951" y="1980268"/>
                <a:ext cx="2160000" cy="2160000"/>
              </a:xfrm>
              <a:prstGeom prst="rect">
                <a:avLst/>
              </a:prstGeom>
              <a:noFill/>
              <a:ln>
                <a:noFill/>
              </a:ln>
            </p:spPr>
          </p:pic>
          <p:sp>
            <p:nvSpPr>
              <p:cNvPr id="1137" name="Google Shape;1137;p93"/>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My App</a:t>
                </a:r>
                <a:endParaRPr sz="2400" b="1" i="0" u="none" strike="noStrike" cap="none" dirty="0">
                  <a:solidFill>
                    <a:schemeClr val="lt1"/>
                  </a:solidFill>
                  <a:latin typeface="Space Grotesk"/>
                  <a:ea typeface="Space Grotesk"/>
                  <a:cs typeface="Space Grotesk"/>
                  <a:sym typeface="Space Grotesk"/>
                </a:endParaRPr>
              </a:p>
            </p:txBody>
          </p:sp>
        </p:grpSp>
        <p:cxnSp>
          <p:nvCxnSpPr>
            <p:cNvPr id="1138" name="Google Shape;1138;p93"/>
            <p:cNvCxnSpPr/>
            <p:nvPr/>
          </p:nvCxnSpPr>
          <p:spPr>
            <a:xfrm>
              <a:off x="6885919" y="2869224"/>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1139" name="Google Shape;1139;p93"/>
            <p:cNvSpPr txBox="1"/>
            <p:nvPr/>
          </p:nvSpPr>
          <p:spPr>
            <a:xfrm>
              <a:off x="7770706" y="2720350"/>
              <a:ext cx="144000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lt1"/>
                  </a:solidFill>
                  <a:latin typeface="Space Grotesk"/>
                  <a:ea typeface="Space Grotesk"/>
                  <a:cs typeface="Space Grotesk"/>
                  <a:sym typeface="Space Grotesk"/>
                </a:rPr>
                <a:t>Secret store</a:t>
              </a:r>
              <a:endParaRPr sz="1400" b="1" i="0" u="none" strike="noStrike" cap="none">
                <a:solidFill>
                  <a:schemeClr val="lt1"/>
                </a:solidFill>
                <a:latin typeface="Space Grotesk"/>
                <a:ea typeface="Space Grotesk"/>
                <a:cs typeface="Space Grotesk"/>
                <a:sym typeface="Space Grotesk"/>
              </a:endParaRPr>
            </a:p>
          </p:txBody>
        </p:sp>
      </p:grpSp>
      <p:grpSp>
        <p:nvGrpSpPr>
          <p:cNvPr id="1140" name="Google Shape;1140;p93"/>
          <p:cNvGrpSpPr/>
          <p:nvPr/>
        </p:nvGrpSpPr>
        <p:grpSpPr>
          <a:xfrm>
            <a:off x="6795744" y="3710646"/>
            <a:ext cx="3566452" cy="556260"/>
            <a:chOff x="7329144" y="3710646"/>
            <a:chExt cx="3566452" cy="556260"/>
          </a:xfrm>
        </p:grpSpPr>
        <p:pic>
          <p:nvPicPr>
            <p:cNvPr id="1141" name="Google Shape;1141;p93"/>
            <p:cNvPicPr preferRelativeResize="0"/>
            <p:nvPr/>
          </p:nvPicPr>
          <p:blipFill rotWithShape="1">
            <a:blip r:embed="rId7">
              <a:alphaModFix/>
            </a:blip>
            <a:srcRect/>
            <a:stretch/>
          </p:blipFill>
          <p:spPr>
            <a:xfrm>
              <a:off x="7329144" y="3710646"/>
              <a:ext cx="678180" cy="556260"/>
            </a:xfrm>
            <a:prstGeom prst="rect">
              <a:avLst/>
            </a:prstGeom>
            <a:noFill/>
            <a:ln>
              <a:noFill/>
            </a:ln>
          </p:spPr>
        </p:pic>
        <p:pic>
          <p:nvPicPr>
            <p:cNvPr id="1142" name="Google Shape;1142;p93"/>
            <p:cNvPicPr preferRelativeResize="0"/>
            <p:nvPr/>
          </p:nvPicPr>
          <p:blipFill rotWithShape="1">
            <a:blip r:embed="rId8">
              <a:alphaModFix/>
            </a:blip>
            <a:srcRect/>
            <a:stretch/>
          </p:blipFill>
          <p:spPr>
            <a:xfrm>
              <a:off x="8822810" y="3710646"/>
              <a:ext cx="571500" cy="556260"/>
            </a:xfrm>
            <a:prstGeom prst="rect">
              <a:avLst/>
            </a:prstGeom>
            <a:noFill/>
            <a:ln>
              <a:noFill/>
            </a:ln>
          </p:spPr>
        </p:pic>
        <p:pic>
          <p:nvPicPr>
            <p:cNvPr id="1143" name="Google Shape;1143;p93"/>
            <p:cNvPicPr preferRelativeResize="0"/>
            <p:nvPr/>
          </p:nvPicPr>
          <p:blipFill rotWithShape="1">
            <a:blip r:embed="rId9">
              <a:alphaModFix/>
            </a:blip>
            <a:srcRect/>
            <a:stretch/>
          </p:blipFill>
          <p:spPr>
            <a:xfrm>
              <a:off x="8102647" y="3710646"/>
              <a:ext cx="624840" cy="556260"/>
            </a:xfrm>
            <a:prstGeom prst="rect">
              <a:avLst/>
            </a:prstGeom>
            <a:noFill/>
            <a:ln>
              <a:noFill/>
            </a:ln>
          </p:spPr>
        </p:pic>
        <p:pic>
          <p:nvPicPr>
            <p:cNvPr id="1144" name="Google Shape;1144;p93"/>
            <p:cNvPicPr preferRelativeResize="0"/>
            <p:nvPr/>
          </p:nvPicPr>
          <p:blipFill rotWithShape="1">
            <a:blip r:embed="rId10">
              <a:alphaModFix/>
            </a:blip>
            <a:srcRect/>
            <a:stretch/>
          </p:blipFill>
          <p:spPr>
            <a:xfrm>
              <a:off x="10316476" y="3756366"/>
              <a:ext cx="579120" cy="510540"/>
            </a:xfrm>
            <a:prstGeom prst="rect">
              <a:avLst/>
            </a:prstGeom>
            <a:noFill/>
            <a:ln>
              <a:noFill/>
            </a:ln>
          </p:spPr>
        </p:pic>
        <p:pic>
          <p:nvPicPr>
            <p:cNvPr id="1145" name="Google Shape;1145;p93"/>
            <p:cNvPicPr preferRelativeResize="0"/>
            <p:nvPr/>
          </p:nvPicPr>
          <p:blipFill rotWithShape="1">
            <a:blip r:embed="rId11">
              <a:alphaModFix/>
            </a:blip>
            <a:srcRect/>
            <a:stretch/>
          </p:blipFill>
          <p:spPr>
            <a:xfrm>
              <a:off x="9489633" y="3710646"/>
              <a:ext cx="731520" cy="55626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126">
          <a:extLst>
            <a:ext uri="{FF2B5EF4-FFF2-40B4-BE49-F238E27FC236}">
              <a16:creationId xmlns:a16="http://schemas.microsoft.com/office/drawing/2014/main" id="{E39A344B-CEE8-970D-1F0A-578E6A25E71B}"/>
            </a:ext>
          </a:extLst>
        </p:cNvPr>
        <p:cNvGrpSpPr/>
        <p:nvPr/>
      </p:nvGrpSpPr>
      <p:grpSpPr>
        <a:xfrm>
          <a:off x="0" y="0"/>
          <a:ext cx="0" cy="0"/>
          <a:chOff x="0" y="0"/>
          <a:chExt cx="0" cy="0"/>
        </a:xfrm>
      </p:grpSpPr>
      <p:pic>
        <p:nvPicPr>
          <p:cNvPr id="1127" name="Google Shape;1127;p93">
            <a:extLst>
              <a:ext uri="{FF2B5EF4-FFF2-40B4-BE49-F238E27FC236}">
                <a16:creationId xmlns:a16="http://schemas.microsoft.com/office/drawing/2014/main" id="{D78552EC-2911-495B-D3E3-303C307A28B7}"/>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28" name="Google Shape;1128;p93">
            <a:extLst>
              <a:ext uri="{FF2B5EF4-FFF2-40B4-BE49-F238E27FC236}">
                <a16:creationId xmlns:a16="http://schemas.microsoft.com/office/drawing/2014/main" id="{AC5E1A7C-2BA0-D8BD-C411-3701FCF8E96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Secrets Management with JavaScript SDK</a:t>
            </a:r>
            <a:endParaRPr dirty="0"/>
          </a:p>
        </p:txBody>
      </p:sp>
      <p:sp>
        <p:nvSpPr>
          <p:cNvPr id="3" name="TextBox 2">
            <a:extLst>
              <a:ext uri="{FF2B5EF4-FFF2-40B4-BE49-F238E27FC236}">
                <a16:creationId xmlns:a16="http://schemas.microsoft.com/office/drawing/2014/main" id="{C3A2FC34-7542-950B-EBCC-2A396449C579}"/>
              </a:ext>
            </a:extLst>
          </p:cNvPr>
          <p:cNvSpPr txBox="1"/>
          <p:nvPr/>
        </p:nvSpPr>
        <p:spPr>
          <a:xfrm>
            <a:off x="1759801" y="3028890"/>
            <a:ext cx="8694003" cy="800219"/>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endParaRPr lang="en-GB" sz="1600" b="1" dirty="0">
              <a:solidFill>
                <a:srgbClr val="CF222E"/>
              </a:solidFill>
              <a:effectLst/>
              <a:latin typeface="Courier New" panose="02070309020205020404" pitchFamily="49" charset="0"/>
              <a:cs typeface="Courier New" panose="02070309020205020404" pitchFamily="49" charset="0"/>
            </a:endParaRP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secret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.secret.</a:t>
            </a:r>
            <a:r>
              <a:rPr lang="en-GB" sz="1600" b="1" dirty="0" err="1">
                <a:solidFill>
                  <a:srgbClr val="8250DF"/>
                </a:solidFill>
                <a:effectLst/>
                <a:latin typeface="Courier New" panose="02070309020205020404" pitchFamily="49" charset="0"/>
                <a:cs typeface="Courier New" panose="02070309020205020404" pitchFamily="49" charset="0"/>
              </a:rPr>
              <a:t>get</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mysecretstore</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mysecret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98297648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149"/>
        <p:cNvGrpSpPr/>
        <p:nvPr/>
      </p:nvGrpSpPr>
      <p:grpSpPr>
        <a:xfrm>
          <a:off x="0" y="0"/>
          <a:ext cx="0" cy="0"/>
          <a:chOff x="0" y="0"/>
          <a:chExt cx="0" cy="0"/>
        </a:xfrm>
      </p:grpSpPr>
      <p:sp>
        <p:nvSpPr>
          <p:cNvPr id="1150" name="Google Shape;1150;p94"/>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Secrets Management Demo</a:t>
            </a:r>
            <a:endParaRPr/>
          </a:p>
        </p:txBody>
      </p:sp>
      <p:sp>
        <p:nvSpPr>
          <p:cNvPr id="1151" name="Google Shape;1151;p94">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https://docs.dapr.io/getting-started/quickstarts/secrets-quickstart/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120;p92">
            <a:extLst>
              <a:ext uri="{FF2B5EF4-FFF2-40B4-BE49-F238E27FC236}">
                <a16:creationId xmlns:a16="http://schemas.microsoft.com/office/drawing/2014/main" id="{676D754A-64C3-F44D-3484-1843A47707E6}"/>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pic>
        <p:nvPicPr>
          <p:cNvPr id="1156" name="Google Shape;1156;p95"/>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57" name="Google Shape;1157;p9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External Configuration API</a:t>
            </a:r>
            <a:endParaRPr/>
          </a:p>
        </p:txBody>
      </p:sp>
      <p:sp>
        <p:nvSpPr>
          <p:cNvPr id="1158" name="Google Shape;1158;p95">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https://docs.dapr.io/developing-applications/building-blocks/configuration/</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8949A-0E49-B4F5-7D2D-708C498B0C84}"/>
            </a:ext>
          </a:extLst>
        </p:cNvPr>
        <p:cNvGrpSpPr/>
        <p:nvPr/>
      </p:nvGrpSpPr>
      <p:grpSpPr>
        <a:xfrm>
          <a:off x="0" y="0"/>
          <a:ext cx="0" cy="0"/>
          <a:chOff x="0" y="0"/>
          <a:chExt cx="0" cy="0"/>
        </a:xfrm>
      </p:grpSpPr>
      <p:pic>
        <p:nvPicPr>
          <p:cNvPr id="3" name="Google Shape;1163;p96">
            <a:extLst>
              <a:ext uri="{FF2B5EF4-FFF2-40B4-BE49-F238E27FC236}">
                <a16:creationId xmlns:a16="http://schemas.microsoft.com/office/drawing/2014/main" id="{7249BA52-0E8F-642A-4A4A-82842B7571AB}"/>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3A12568-503D-DB83-1C23-00337C4C1717}"/>
              </a:ext>
            </a:extLst>
          </p:cNvPr>
          <p:cNvSpPr>
            <a:spLocks noGrp="1"/>
          </p:cNvSpPr>
          <p:nvPr>
            <p:ph type="title"/>
          </p:nvPr>
        </p:nvSpPr>
        <p:spPr>
          <a:xfrm>
            <a:off x="196754" y="214127"/>
            <a:ext cx="11820099" cy="924588"/>
          </a:xfrm>
        </p:spPr>
        <p:txBody>
          <a:bodyPr/>
          <a:lstStyle/>
          <a:p>
            <a:r>
              <a:rPr lang="en-US" dirty="0"/>
              <a:t>External configuration</a:t>
            </a:r>
            <a:endParaRPr lang="en-NL" dirty="0"/>
          </a:p>
        </p:txBody>
      </p:sp>
      <p:sp>
        <p:nvSpPr>
          <p:cNvPr id="9" name="TextBox 8">
            <a:extLst>
              <a:ext uri="{FF2B5EF4-FFF2-40B4-BE49-F238E27FC236}">
                <a16:creationId xmlns:a16="http://schemas.microsoft.com/office/drawing/2014/main" id="{E3631FF1-739A-D2E9-1A9E-EB47DEA6E3D8}"/>
              </a:ext>
            </a:extLst>
          </p:cNvPr>
          <p:cNvSpPr txBox="1"/>
          <p:nvPr/>
        </p:nvSpPr>
        <p:spPr>
          <a:xfrm>
            <a:off x="5578092" y="3429000"/>
            <a:ext cx="6518114" cy="1298369"/>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Integrates with many configuration stores</a:t>
            </a:r>
          </a:p>
          <a:p>
            <a:pPr>
              <a:lnSpc>
                <a:spcPct val="150000"/>
              </a:lnSpc>
            </a:pPr>
            <a:r>
              <a:rPr lang="en-US" sz="1800" dirty="0">
                <a:latin typeface="Space Grotesk" pitchFamily="2" charset="0"/>
                <a:cs typeface="Space Grotesk" pitchFamily="2" charset="0"/>
              </a:rPr>
              <a:t>- Subscribe to configuration changes</a:t>
            </a:r>
          </a:p>
          <a:p>
            <a:pPr>
              <a:lnSpc>
                <a:spcPct val="150000"/>
              </a:lnSpc>
            </a:pPr>
            <a:r>
              <a:rPr lang="en-US" sz="1800" dirty="0">
                <a:latin typeface="Space Grotesk" pitchFamily="2" charset="0"/>
                <a:cs typeface="Space Grotesk" pitchFamily="2" charset="0"/>
              </a:rPr>
              <a:t>- Use scopes to limit access</a:t>
            </a:r>
          </a:p>
        </p:txBody>
      </p:sp>
      <p:sp>
        <p:nvSpPr>
          <p:cNvPr id="10" name="TextBox 9">
            <a:extLst>
              <a:ext uri="{FF2B5EF4-FFF2-40B4-BE49-F238E27FC236}">
                <a16:creationId xmlns:a16="http://schemas.microsoft.com/office/drawing/2014/main" id="{2AC5C5A8-76B5-B5E8-2B87-CF6CA61951D3}"/>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external configuration API enables read access to configuration data.</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325863843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162"/>
        <p:cNvGrpSpPr/>
        <p:nvPr/>
      </p:nvGrpSpPr>
      <p:grpSpPr>
        <a:xfrm>
          <a:off x="0" y="0"/>
          <a:ext cx="0" cy="0"/>
          <a:chOff x="0" y="0"/>
          <a:chExt cx="0" cy="0"/>
        </a:xfrm>
      </p:grpSpPr>
      <p:pic>
        <p:nvPicPr>
          <p:cNvPr id="1163" name="Google Shape;1163;p96"/>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External Configuration</a:t>
            </a:r>
            <a:endParaRPr/>
          </a:p>
        </p:txBody>
      </p:sp>
      <p:sp>
        <p:nvSpPr>
          <p:cNvPr id="1165" name="Google Shape;1165;p96"/>
          <p:cNvSpPr txBox="1"/>
          <p:nvPr/>
        </p:nvSpPr>
        <p:spPr>
          <a:xfrm>
            <a:off x="309274" y="5114927"/>
            <a:ext cx="759087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configuration</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myconfig?</a:t>
            </a:r>
            <a:r>
              <a:rPr lang="en-US" sz="1600" b="0" i="0" u="none" strike="noStrike" cap="none" dirty="0">
                <a:solidFill>
                  <a:schemeClr val="accent3"/>
                </a:solidFill>
                <a:latin typeface="Space Grotesk" pitchFamily="2" charset="0"/>
                <a:cs typeface="Space Grotesk" pitchFamily="2" charset="0"/>
                <a:sym typeface="Arial"/>
              </a:rPr>
              <a:t>key=config1</a:t>
            </a:r>
            <a:endParaRPr sz="1600" b="0" i="0" u="none" strike="noStrike" cap="none" dirty="0">
              <a:solidFill>
                <a:schemeClr val="accent3"/>
              </a:solidFill>
              <a:latin typeface="Space Grotesk" pitchFamily="2" charset="0"/>
              <a:cs typeface="Space Grotesk" pitchFamily="2" charset="0"/>
              <a:sym typeface="Arial"/>
            </a:endParaRPr>
          </a:p>
        </p:txBody>
      </p:sp>
      <p:sp>
        <p:nvSpPr>
          <p:cNvPr id="1166" name="Google Shape;1166;p96"/>
          <p:cNvSpPr txBox="1"/>
          <p:nvPr/>
        </p:nvSpPr>
        <p:spPr>
          <a:xfrm>
            <a:off x="7968315" y="4636454"/>
            <a:ext cx="3774670" cy="18158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RESPONSE</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r>
              <a:rPr lang="en-US" sz="1600" b="0" i="0" u="none" strike="noStrike" cap="none" dirty="0">
                <a:solidFill>
                  <a:schemeClr val="accent3"/>
                </a:solidFill>
                <a:latin typeface="Space Grotesk" pitchFamily="2" charset="0"/>
                <a:cs typeface="Space Grotesk" pitchFamily="2" charset="0"/>
                <a:sym typeface="Arial"/>
              </a:rPr>
              <a:t>config1</a:t>
            </a:r>
            <a:r>
              <a:rPr lang="en-US" sz="1600" b="0" i="0" u="none" strike="noStrike" cap="none" dirty="0">
                <a:solidFill>
                  <a:schemeClr val="dk1"/>
                </a:solidFill>
                <a:latin typeface="Space Grotesk" pitchFamily="2" charset="0"/>
                <a:cs typeface="Space Grotesk" pitchFamily="2" charset="0"/>
                <a:sym typeface="Arial"/>
              </a:rPr>
              <a:t>”: {</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       “value” : “</a:t>
            </a:r>
            <a:r>
              <a:rPr lang="en-US" sz="1600" b="0" i="0" u="none" strike="noStrike" cap="none" dirty="0" err="1">
                <a:solidFill>
                  <a:schemeClr val="accent2"/>
                </a:solidFill>
                <a:latin typeface="Space Grotesk" pitchFamily="2" charset="0"/>
                <a:cs typeface="Space Grotesk" pitchFamily="2" charset="0"/>
                <a:sym typeface="Arial"/>
              </a:rPr>
              <a:t>configvalue</a:t>
            </a:r>
            <a:r>
              <a:rPr lang="en-US" sz="1600" b="0" i="0" u="none" strike="noStrike" cap="none" dirty="0">
                <a:solidFill>
                  <a:schemeClr val="dk1"/>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1167" name="Google Shape;1167;p96"/>
          <p:cNvGrpSpPr/>
          <p:nvPr/>
        </p:nvGrpSpPr>
        <p:grpSpPr>
          <a:xfrm>
            <a:off x="2981294" y="1798872"/>
            <a:ext cx="6620716" cy="2448777"/>
            <a:chOff x="2981294" y="1798872"/>
            <a:chExt cx="6620716" cy="2448777"/>
          </a:xfrm>
        </p:grpSpPr>
        <p:pic>
          <p:nvPicPr>
            <p:cNvPr id="1168" name="Google Shape;1168;p96"/>
            <p:cNvPicPr preferRelativeResize="0"/>
            <p:nvPr/>
          </p:nvPicPr>
          <p:blipFill rotWithShape="1">
            <a:blip r:embed="rId4">
              <a:alphaModFix/>
            </a:blip>
            <a:srcRect/>
            <a:stretch/>
          </p:blipFill>
          <p:spPr>
            <a:xfrm>
              <a:off x="5805919" y="2338872"/>
              <a:ext cx="1080000" cy="1080000"/>
            </a:xfrm>
            <a:prstGeom prst="rect">
              <a:avLst/>
            </a:prstGeom>
            <a:noFill/>
            <a:ln>
              <a:noFill/>
            </a:ln>
          </p:spPr>
        </p:pic>
        <p:cxnSp>
          <p:nvCxnSpPr>
            <p:cNvPr id="1169" name="Google Shape;1169;p96"/>
            <p:cNvCxnSpPr/>
            <p:nvPr/>
          </p:nvCxnSpPr>
          <p:spPr>
            <a:xfrm>
              <a:off x="5032991" y="2869224"/>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70" name="Google Shape;1170;p96"/>
            <p:cNvGrpSpPr/>
            <p:nvPr/>
          </p:nvGrpSpPr>
          <p:grpSpPr>
            <a:xfrm>
              <a:off x="2981294" y="1798872"/>
              <a:ext cx="2160000" cy="2160000"/>
              <a:chOff x="756951" y="1980268"/>
              <a:chExt cx="2160000" cy="2160000"/>
            </a:xfrm>
          </p:grpSpPr>
          <p:pic>
            <p:nvPicPr>
              <p:cNvPr id="1171" name="Google Shape;1171;p96"/>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72" name="Google Shape;1172;p96"/>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73" name="Google Shape;1173;p96"/>
            <p:cNvCxnSpPr/>
            <p:nvPr/>
          </p:nvCxnSpPr>
          <p:spPr>
            <a:xfrm>
              <a:off x="6885919" y="2869224"/>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74" name="Google Shape;1174;p96"/>
            <p:cNvPicPr preferRelativeResize="0"/>
            <p:nvPr/>
          </p:nvPicPr>
          <p:blipFill rotWithShape="1">
            <a:blip r:embed="rId6">
              <a:alphaModFix/>
            </a:blip>
            <a:srcRect/>
            <a:stretch/>
          </p:blipFill>
          <p:spPr>
            <a:xfrm>
              <a:off x="7543117" y="3705575"/>
              <a:ext cx="455177" cy="542074"/>
            </a:xfrm>
            <a:prstGeom prst="rect">
              <a:avLst/>
            </a:prstGeom>
            <a:noFill/>
            <a:ln>
              <a:noFill/>
            </a:ln>
          </p:spPr>
        </p:pic>
        <p:pic>
          <p:nvPicPr>
            <p:cNvPr id="1175" name="Google Shape;1175;p96"/>
            <p:cNvPicPr preferRelativeResize="0"/>
            <p:nvPr/>
          </p:nvPicPr>
          <p:blipFill rotWithShape="1">
            <a:blip r:embed="rId7">
              <a:alphaModFix/>
            </a:blip>
            <a:srcRect/>
            <a:stretch/>
          </p:blipFill>
          <p:spPr>
            <a:xfrm>
              <a:off x="9146833" y="3626953"/>
              <a:ext cx="455177" cy="620696"/>
            </a:xfrm>
            <a:prstGeom prst="rect">
              <a:avLst/>
            </a:prstGeom>
            <a:noFill/>
            <a:ln>
              <a:noFill/>
            </a:ln>
          </p:spPr>
        </p:pic>
        <p:pic>
          <p:nvPicPr>
            <p:cNvPr id="1176" name="Google Shape;1176;p96"/>
            <p:cNvPicPr preferRelativeResize="0"/>
            <p:nvPr/>
          </p:nvPicPr>
          <p:blipFill rotWithShape="1">
            <a:blip r:embed="rId8">
              <a:alphaModFix/>
            </a:blip>
            <a:srcRect/>
            <a:stretch/>
          </p:blipFill>
          <p:spPr>
            <a:xfrm>
              <a:off x="8084284" y="3639368"/>
              <a:ext cx="976560" cy="608281"/>
            </a:xfrm>
            <a:prstGeom prst="rect">
              <a:avLst/>
            </a:prstGeom>
            <a:noFill/>
            <a:ln>
              <a:noFill/>
            </a:ln>
          </p:spPr>
        </p:pic>
        <p:pic>
          <p:nvPicPr>
            <p:cNvPr id="1177" name="Google Shape;1177;p96"/>
            <p:cNvPicPr preferRelativeResize="0"/>
            <p:nvPr/>
          </p:nvPicPr>
          <p:blipFill rotWithShape="1">
            <a:blip r:embed="rId9">
              <a:alphaModFix/>
            </a:blip>
            <a:srcRect/>
            <a:stretch/>
          </p:blipFill>
          <p:spPr>
            <a:xfrm>
              <a:off x="7770706" y="2079601"/>
              <a:ext cx="1440000" cy="1440000"/>
            </a:xfrm>
            <a:prstGeom prst="rect">
              <a:avLst/>
            </a:prstGeom>
            <a:noFill/>
            <a:ln>
              <a:noFill/>
            </a:ln>
          </p:spPr>
        </p:pic>
        <p:sp>
          <p:nvSpPr>
            <p:cNvPr id="1178" name="Google Shape;1178;p96"/>
            <p:cNvSpPr txBox="1"/>
            <p:nvPr/>
          </p:nvSpPr>
          <p:spPr>
            <a:xfrm>
              <a:off x="7770706" y="2637226"/>
              <a:ext cx="1440000" cy="7386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dk1"/>
                  </a:solidFill>
                  <a:latin typeface="Space Grotesk"/>
                  <a:ea typeface="Space Grotesk"/>
                  <a:cs typeface="Space Grotesk"/>
                  <a:sym typeface="Space Grotesk"/>
                </a:rPr>
                <a:t>External configurationstore</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6DF9F17A-4670-FCDA-DFAD-5AD2E363C194}"/>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81253184-1C64-191A-094D-00D64E7FA7C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Access control</a:t>
            </a:r>
            <a:endParaRPr dirty="0"/>
          </a:p>
        </p:txBody>
      </p:sp>
      <p:sp>
        <p:nvSpPr>
          <p:cNvPr id="124" name="Google Shape;124;p31">
            <a:extLst>
              <a:ext uri="{FF2B5EF4-FFF2-40B4-BE49-F238E27FC236}">
                <a16:creationId xmlns:a16="http://schemas.microsoft.com/office/drawing/2014/main" id="{FDA3F301-A2EE-E419-0AEF-D89E26B1EA25}"/>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EC2AFC0C-8CEA-E084-BD1C-F462B961D07F}"/>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22813FF5-F787-070B-6EFF-21BFAA43167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6520737F-5256-B0FF-0910-28AA6E64E98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731BBAED-DB88-ABEE-098C-9E8D18A02F57}"/>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B48337C9-C31A-4088-BB4C-33144702F8F2}"/>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FFE8AD3A-F408-BCF5-1738-197C2AD78290}"/>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A35A9463-B07C-3D65-4EBF-FCA9FE08F8A0}"/>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1D183D8C-C0ED-A211-418C-C0F31F6EFF5F}"/>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95745AA3-402B-628F-E629-0998705943C0}"/>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0D6B91BE-12FC-BA58-F0A1-8D3A86C50EA4}"/>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BBCFB74E-6F2A-3397-051E-C82D68CACB6F}"/>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0A8E4619-1816-6640-CCC4-58DB9ECCD37C}"/>
              </a:ext>
            </a:extLst>
          </p:cNvPr>
          <p:cNvCxnSpPr>
            <a:cxnSpLocks/>
          </p:cNvCxnSpPr>
          <p:nvPr/>
        </p:nvCxnSpPr>
        <p:spPr>
          <a:xfrm>
            <a:off x="11045881" y="4680558"/>
            <a:ext cx="8400" cy="690300"/>
          </a:xfrm>
          <a:prstGeom prst="straightConnector1">
            <a:avLst/>
          </a:prstGeom>
          <a:noFill/>
          <a:ln w="22225" cap="flat" cmpd="sng">
            <a:solidFill>
              <a:schemeClr val="accent6"/>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EE2D61EF-6F4E-A90C-20EF-F444F4E3E60F}"/>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178B6DD7-524B-3449-5737-0E9070B8CA50}"/>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3624DEC1-3F44-9420-5FA2-018C886FAAA8}"/>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528CBF2D-5B4E-4E91-011E-9D3804629249}"/>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632C5DEB-EE3B-E025-505F-D22FB8EF8235}"/>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6D468C27-B39D-AD10-0211-93D87FC6F99D}"/>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4185A1B1-F685-2981-4FD0-EA4AC2F9CFBE}"/>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6F25BA7E-880C-049B-AB70-0BE4ADEB8C69}"/>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1C1EFB7F-6E9D-E421-C2F7-EE9C19CCF1A1}"/>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8EA38610-0599-9805-E061-0B2FFF8D842A}"/>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9B8F567E-67A0-9883-7837-878EC667E794}"/>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C4704C87-15CE-E5AC-DD2F-98AC0869D231}"/>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8DF722C-EDA3-DAE5-6852-D26B07330AA6}"/>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1AB43EB9-B2DD-72F6-E60F-600200DFCCD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C5537CC8-05AE-3E8D-E982-3220D9B473C8}"/>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7BC31F46-8CC2-3229-4C6F-6FAB0D8B309B}"/>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58E7A4A6-A33D-A695-2D4C-4DCAB3699F5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1839538A-C340-D307-4CEF-665309E48C2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34C04884-0204-A453-7DAC-7783E97E538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39C52042-4F81-9743-8B26-5C968955C01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5700477E-9DC4-212F-C3A0-634B02075519}"/>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70029200-3E89-B4DF-30AD-46B7ABCEFB10}"/>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AFC738C7-418D-71CF-AE47-A6A0F8EEA7A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039C16F2-94C4-7870-6469-662A45519C24}"/>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59701C32-28F1-0965-1C5B-888A85201FD8}"/>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77714DCB-FDED-75C1-5B2E-217B2606B9B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96BE45E8-DEAE-3D95-DB8B-669ADE614BB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B683D25D-7029-97EC-4EDD-1E75C7381CB7}"/>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1EC9133D-46C7-159E-653C-C628B39328C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5B8A853B-C7AE-916B-1427-4AB88584C71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13D6DC54-C908-5750-4E5F-0E88B066D6D3}"/>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58C43DEA-3CC5-9682-5F57-FA24E8CE0CD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5225BBEE-EF0D-1A4D-670A-107B88FD3D9B}"/>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4A2E8D03-1364-55D4-CE40-23B3B029CD2F}"/>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44E1A76F-A644-092A-B98D-C0DBCAF085F9}"/>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9C6EADA3-58A7-2994-4C55-5306466FF8D0}"/>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10" name="Google Shape;215;p32">
            <a:extLst>
              <a:ext uri="{FF2B5EF4-FFF2-40B4-BE49-F238E27FC236}">
                <a16:creationId xmlns:a16="http://schemas.microsoft.com/office/drawing/2014/main" id="{950E4523-4656-902E-CF4B-87AB038AD043}"/>
              </a:ext>
            </a:extLst>
          </p:cNvPr>
          <p:cNvSpPr/>
          <p:nvPr/>
        </p:nvSpPr>
        <p:spPr>
          <a:xfrm>
            <a:off x="3447684" y="5502141"/>
            <a:ext cx="2560944" cy="885861"/>
          </a:xfrm>
          <a:prstGeom prst="wedgeRoundRectCallout">
            <a:avLst>
              <a:gd name="adj1" fmla="val 64828"/>
              <a:gd name="adj2" fmla="val -152503"/>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indent="0" algn="ctr" rtl="0">
              <a:spcBef>
                <a:spcPts val="0"/>
              </a:spcBef>
              <a:spcAft>
                <a:spcPts val="0"/>
              </a:spcAft>
            </a:pPr>
            <a:r>
              <a:rPr lang="en-US" b="0" i="0" dirty="0">
                <a:solidFill>
                  <a:srgbClr val="121C29"/>
                </a:solidFill>
                <a:effectLst/>
                <a:latin typeface="Space Grotesk" pitchFamily="2" charset="0"/>
                <a:ea typeface="Space Grotesk" pitchFamily="2" charset="0"/>
                <a:cs typeface="Space Grotesk" pitchFamily="2" charset="0"/>
              </a:rPr>
              <a:t>How can I configure access to services and other resources?</a:t>
            </a:r>
            <a:endParaRPr lang="en-NL" sz="1100" dirty="0">
              <a:effectLst/>
            </a:endParaRPr>
          </a:p>
        </p:txBody>
      </p:sp>
    </p:spTree>
    <p:extLst>
      <p:ext uri="{BB962C8B-B14F-4D97-AF65-F5344CB8AC3E}">
        <p14:creationId xmlns:p14="http://schemas.microsoft.com/office/powerpoint/2010/main" val="404194323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3C87FC26-E38D-AEB4-7D69-6609E0489810}"/>
            </a:ext>
          </a:extLst>
        </p:cNvPr>
        <p:cNvGrpSpPr/>
        <p:nvPr/>
      </p:nvGrpSpPr>
      <p:grpSpPr>
        <a:xfrm>
          <a:off x="0" y="0"/>
          <a:ext cx="0" cy="0"/>
          <a:chOff x="0" y="0"/>
          <a:chExt cx="0" cy="0"/>
        </a:xfrm>
      </p:grpSpPr>
      <p:pic>
        <p:nvPicPr>
          <p:cNvPr id="1163" name="Google Shape;1163;p96">
            <a:extLst>
              <a:ext uri="{FF2B5EF4-FFF2-40B4-BE49-F238E27FC236}">
                <a16:creationId xmlns:a16="http://schemas.microsoft.com/office/drawing/2014/main" id="{05989049-2324-B06A-B422-C4E797B5EFC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1A51A9C9-FD06-F98E-4591-0A81628C0CE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Configuration with JavaScript SDK</a:t>
            </a:r>
            <a:endParaRPr dirty="0"/>
          </a:p>
        </p:txBody>
      </p:sp>
      <p:sp>
        <p:nvSpPr>
          <p:cNvPr id="3" name="TextBox 2">
            <a:extLst>
              <a:ext uri="{FF2B5EF4-FFF2-40B4-BE49-F238E27FC236}">
                <a16:creationId xmlns:a16="http://schemas.microsoft.com/office/drawing/2014/main" id="{D514FF05-CF62-362F-E2F2-2780FA1EC793}"/>
              </a:ext>
            </a:extLst>
          </p:cNvPr>
          <p:cNvSpPr txBox="1"/>
          <p:nvPr/>
        </p:nvSpPr>
        <p:spPr>
          <a:xfrm>
            <a:off x="1174585" y="3013501"/>
            <a:ext cx="9864436" cy="1169551"/>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configItemKeys</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”key1"</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”key2"</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config</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.configuration.</a:t>
            </a:r>
            <a:r>
              <a:rPr lang="en-GB" sz="1600" b="1" dirty="0" err="1">
                <a:solidFill>
                  <a:srgbClr val="8250DF"/>
                </a:solidFill>
                <a:effectLst/>
                <a:latin typeface="Courier New" panose="02070309020205020404" pitchFamily="49" charset="0"/>
                <a:cs typeface="Courier New" panose="02070309020205020404" pitchFamily="49" charset="0"/>
              </a:rPr>
              <a:t>get</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A3069"/>
                </a:solidFill>
                <a:effectLst/>
                <a:latin typeface="Courier New" panose="02070309020205020404" pitchFamily="49" charset="0"/>
                <a:cs typeface="Courier New" panose="02070309020205020404" pitchFamily="49" charset="0"/>
              </a:rPr>
              <a:t>myconfigstore</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configItemKeys</a:t>
            </a:r>
            <a:r>
              <a:rPr lang="en-GB"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792015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182"/>
        <p:cNvGrpSpPr/>
        <p:nvPr/>
      </p:nvGrpSpPr>
      <p:grpSpPr>
        <a:xfrm>
          <a:off x="0" y="0"/>
          <a:ext cx="0" cy="0"/>
          <a:chOff x="0" y="0"/>
          <a:chExt cx="0" cy="0"/>
        </a:xfrm>
      </p:grpSpPr>
      <p:sp>
        <p:nvSpPr>
          <p:cNvPr id="1183" name="Google Shape;1183;p9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External Configuration Demo</a:t>
            </a:r>
            <a:endParaRPr/>
          </a:p>
        </p:txBody>
      </p:sp>
      <p:sp>
        <p:nvSpPr>
          <p:cNvPr id="1184" name="Google Shape;1184;p97">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https://docs.dapr.io/getting-started/quickstarts/configuration-quickstart/</a:t>
            </a:r>
            <a:endParaRPr sz="1800" b="0" i="0" u="none" strike="noStrike" cap="none">
              <a:solidFill>
                <a:schemeClr val="lt1"/>
              </a:solidFill>
              <a:latin typeface="Space Grotesk"/>
              <a:ea typeface="Space Grotesk"/>
              <a:cs typeface="Space Grotesk"/>
              <a:sym typeface="Space Grotesk"/>
            </a:endParaRPr>
          </a:p>
        </p:txBody>
      </p:sp>
      <p:pic>
        <p:nvPicPr>
          <p:cNvPr id="2" name="Google Shape;1156;p95">
            <a:extLst>
              <a:ext uri="{FF2B5EF4-FFF2-40B4-BE49-F238E27FC236}">
                <a16:creationId xmlns:a16="http://schemas.microsoft.com/office/drawing/2014/main" id="{E942CCBC-20AB-C87A-3004-B2238B066AA9}"/>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88"/>
        <p:cNvGrpSpPr/>
        <p:nvPr/>
      </p:nvGrpSpPr>
      <p:grpSpPr>
        <a:xfrm>
          <a:off x="0" y="0"/>
          <a:ext cx="0" cy="0"/>
          <a:chOff x="0" y="0"/>
          <a:chExt cx="0" cy="0"/>
        </a:xfrm>
      </p:grpSpPr>
      <p:pic>
        <p:nvPicPr>
          <p:cNvPr id="1189" name="Google Shape;1189;p98"/>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90" name="Google Shape;1190;p98"/>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Actors API</a:t>
            </a:r>
            <a:endParaRPr dirty="0"/>
          </a:p>
        </p:txBody>
      </p:sp>
      <p:sp>
        <p:nvSpPr>
          <p:cNvPr id="1191" name="Google Shape;1191;p98">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https://docs.dapr.io/developing-applications/building-blocks/actors/</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2AA03-6C5D-26CC-2EB9-DC4EC63EAF39}"/>
            </a:ext>
          </a:extLst>
        </p:cNvPr>
        <p:cNvGrpSpPr/>
        <p:nvPr/>
      </p:nvGrpSpPr>
      <p:grpSpPr>
        <a:xfrm>
          <a:off x="0" y="0"/>
          <a:ext cx="0" cy="0"/>
          <a:chOff x="0" y="0"/>
          <a:chExt cx="0" cy="0"/>
        </a:xfrm>
      </p:grpSpPr>
      <p:pic>
        <p:nvPicPr>
          <p:cNvPr id="3" name="Google Shape;616;p50">
            <a:extLst>
              <a:ext uri="{FF2B5EF4-FFF2-40B4-BE49-F238E27FC236}">
                <a16:creationId xmlns:a16="http://schemas.microsoft.com/office/drawing/2014/main" id="{B1AE344A-E490-6788-0301-9E0525DD249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E189D906-968E-3069-7697-93907A315627}"/>
              </a:ext>
            </a:extLst>
          </p:cNvPr>
          <p:cNvSpPr>
            <a:spLocks noGrp="1"/>
          </p:cNvSpPr>
          <p:nvPr>
            <p:ph type="title"/>
          </p:nvPr>
        </p:nvSpPr>
        <p:spPr>
          <a:xfrm>
            <a:off x="196754" y="214127"/>
            <a:ext cx="11820099" cy="924588"/>
          </a:xfrm>
        </p:spPr>
        <p:txBody>
          <a:bodyPr/>
          <a:lstStyle/>
          <a:p>
            <a:r>
              <a:rPr lang="en-US" dirty="0"/>
              <a:t>Actors</a:t>
            </a:r>
            <a:endParaRPr lang="en-NL" dirty="0"/>
          </a:p>
        </p:txBody>
      </p:sp>
      <p:sp>
        <p:nvSpPr>
          <p:cNvPr id="9" name="TextBox 8">
            <a:extLst>
              <a:ext uri="{FF2B5EF4-FFF2-40B4-BE49-F238E27FC236}">
                <a16:creationId xmlns:a16="http://schemas.microsoft.com/office/drawing/2014/main" id="{23D925BC-A51F-4ED7-8AEC-DF303DF8B5A5}"/>
              </a:ext>
            </a:extLst>
          </p:cNvPr>
          <p:cNvSpPr txBox="1"/>
          <p:nvPr/>
        </p:nvSpPr>
        <p:spPr>
          <a:xfrm>
            <a:off x="5560994" y="1948819"/>
            <a:ext cx="6518114" cy="2960362"/>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Uses the Virtual Actor pattern</a:t>
            </a:r>
          </a:p>
          <a:p>
            <a:pPr>
              <a:lnSpc>
                <a:spcPct val="150000"/>
              </a:lnSpc>
            </a:pPr>
            <a:r>
              <a:rPr lang="en-US" sz="1800" dirty="0">
                <a:latin typeface="Space Grotesk" pitchFamily="2" charset="0"/>
                <a:cs typeface="Space Grotesk" pitchFamily="2" charset="0"/>
              </a:rPr>
              <a:t>- State is persisted in a configurable state store</a:t>
            </a:r>
          </a:p>
          <a:p>
            <a:pPr>
              <a:lnSpc>
                <a:spcPct val="150000"/>
              </a:lnSpc>
            </a:pPr>
            <a:r>
              <a:rPr lang="en-US" sz="1800" dirty="0">
                <a:latin typeface="Space Grotesk" pitchFamily="2" charset="0"/>
                <a:cs typeface="Space Grotesk" pitchFamily="2" charset="0"/>
              </a:rPr>
              <a:t>- Uses turn-based access in concurrent systems</a:t>
            </a:r>
          </a:p>
          <a:p>
            <a:pPr>
              <a:lnSpc>
                <a:spcPct val="150000"/>
              </a:lnSpc>
            </a:pPr>
            <a:r>
              <a:rPr lang="en-US" sz="1800" dirty="0">
                <a:latin typeface="Space Grotesk" pitchFamily="2" charset="0"/>
                <a:cs typeface="Space Grotesk" pitchFamily="2" charset="0"/>
              </a:rPr>
              <a:t>- Built-in actor distribution and fail-over</a:t>
            </a:r>
          </a:p>
          <a:p>
            <a:pPr>
              <a:lnSpc>
                <a:spcPct val="150000"/>
              </a:lnSpc>
            </a:pPr>
            <a:r>
              <a:rPr lang="en-US" sz="1800" dirty="0">
                <a:latin typeface="Space Grotesk" pitchFamily="2" charset="0"/>
                <a:cs typeface="Space Grotesk" pitchFamily="2" charset="0"/>
              </a:rPr>
              <a:t>- Schedule period work using timers &amp; reminders</a:t>
            </a:r>
          </a:p>
          <a:p>
            <a:pPr>
              <a:lnSpc>
                <a:spcPct val="150000"/>
              </a:lnSpc>
            </a:pPr>
            <a:r>
              <a:rPr lang="en-US" sz="1800" dirty="0">
                <a:latin typeface="Space Grotesk" pitchFamily="2" charset="0"/>
                <a:cs typeface="Space Grotesk" pitchFamily="2" charset="0"/>
              </a:rPr>
              <a:t>- Author actors in C#, Java, JavaScript, Python and Go</a:t>
            </a:r>
          </a:p>
          <a:p>
            <a:pPr>
              <a:lnSpc>
                <a:spcPct val="150000"/>
              </a:lnSpc>
            </a:pPr>
            <a:r>
              <a:rPr lang="en-US" sz="1800" dirty="0">
                <a:latin typeface="Space Grotesk" pitchFamily="2" charset="0"/>
                <a:cs typeface="Space Grotesk" pitchFamily="2" charset="0"/>
              </a:rPr>
              <a:t>- Use the Actors API with any language</a:t>
            </a:r>
          </a:p>
        </p:txBody>
      </p:sp>
      <p:sp>
        <p:nvSpPr>
          <p:cNvPr id="10" name="TextBox 9">
            <a:extLst>
              <a:ext uri="{FF2B5EF4-FFF2-40B4-BE49-F238E27FC236}">
                <a16:creationId xmlns:a16="http://schemas.microsoft.com/office/drawing/2014/main" id="{84837EA7-6144-2355-0475-0DBFD3D9C847}"/>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Actors API allows to write concurrent applications using the actor model.</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59550605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4D9EC130-B86F-9C97-45B4-858D7E997A4E}"/>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37299305-102D-DD4B-4F98-E6F909B76B30}"/>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A3DB204-DD6B-2AB0-995A-29CDBCF07A3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Virtual Actor Model</a:t>
            </a:r>
            <a:endParaRPr dirty="0"/>
          </a:p>
        </p:txBody>
      </p:sp>
      <p:sp>
        <p:nvSpPr>
          <p:cNvPr id="21" name="Google Shape;270;p37">
            <a:extLst>
              <a:ext uri="{FF2B5EF4-FFF2-40B4-BE49-F238E27FC236}">
                <a16:creationId xmlns:a16="http://schemas.microsoft.com/office/drawing/2014/main" id="{E0FC1AD7-B303-5501-74E8-E6905069B0FC}"/>
              </a:ext>
            </a:extLst>
          </p:cNvPr>
          <p:cNvSpPr txBox="1"/>
          <p:nvPr/>
        </p:nvSpPr>
        <p:spPr>
          <a:xfrm>
            <a:off x="1075178" y="2644190"/>
            <a:ext cx="10063249"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3200" b="0" i="0" u="none" strike="noStrike" cap="none" dirty="0">
                <a:solidFill>
                  <a:schemeClr val="dk1"/>
                </a:solidFill>
                <a:latin typeface="Space Grotesk"/>
                <a:ea typeface="Space Grotesk"/>
                <a:cs typeface="Space Grotesk"/>
                <a:sym typeface="Space Grotesk"/>
              </a:rPr>
              <a:t>Actor lifetime is not tied to their in-memory representation. </a:t>
            </a:r>
            <a:br>
              <a:rPr lang="en-US" sz="3200" b="0" i="0" u="none" strike="noStrike" cap="none" dirty="0">
                <a:solidFill>
                  <a:schemeClr val="dk1"/>
                </a:solidFill>
                <a:latin typeface="Space Grotesk"/>
                <a:ea typeface="Space Grotesk"/>
                <a:cs typeface="Space Grotesk"/>
                <a:sym typeface="Space Grotesk"/>
              </a:rPr>
            </a:br>
            <a:r>
              <a:rPr lang="en-US" sz="3200" b="0" i="0" u="none" strike="noStrike" cap="none" dirty="0">
                <a:solidFill>
                  <a:schemeClr val="accent3"/>
                </a:solidFill>
                <a:latin typeface="Space Grotesk"/>
                <a:ea typeface="Space Grotesk"/>
                <a:cs typeface="Space Grotesk"/>
                <a:sym typeface="Space Grotesk"/>
              </a:rPr>
              <a:t>No need to explicitly create or destroy an actor.</a:t>
            </a:r>
            <a:endParaRPr sz="3200" b="0" i="0" u="none" strike="noStrike" cap="none" dirty="0">
              <a:solidFill>
                <a:schemeClr val="accent3"/>
              </a:solidFill>
              <a:latin typeface="Space Grotesk"/>
              <a:ea typeface="Space Grotesk"/>
              <a:cs typeface="Space Grotesk"/>
              <a:sym typeface="Space Grotesk"/>
            </a:endParaRPr>
          </a:p>
        </p:txBody>
      </p:sp>
    </p:spTree>
    <p:extLst>
      <p:ext uri="{BB962C8B-B14F-4D97-AF65-F5344CB8AC3E}">
        <p14:creationId xmlns:p14="http://schemas.microsoft.com/office/powerpoint/2010/main" val="122140380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5B17F93E-6F78-EC6A-A219-D104465F78F3}"/>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E1F3B9BF-3E2A-03C1-0CAB-DBF046FCB1C2}"/>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643C4DAF-0B86-ACCC-ADC3-B42B5F0ABE1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Actor placement</a:t>
            </a:r>
            <a:endParaRPr dirty="0"/>
          </a:p>
        </p:txBody>
      </p:sp>
      <p:graphicFrame>
        <p:nvGraphicFramePr>
          <p:cNvPr id="15" name="Table 14">
            <a:extLst>
              <a:ext uri="{FF2B5EF4-FFF2-40B4-BE49-F238E27FC236}">
                <a16:creationId xmlns:a16="http://schemas.microsoft.com/office/drawing/2014/main" id="{512E110B-7F29-E7D9-29C8-5D026D9101D5}"/>
              </a:ext>
            </a:extLst>
          </p:cNvPr>
          <p:cNvGraphicFramePr>
            <a:graphicFrameLocks noGrp="1"/>
          </p:cNvGraphicFramePr>
          <p:nvPr>
            <p:extLst>
              <p:ext uri="{D42A27DB-BD31-4B8C-83A1-F6EECF244321}">
                <p14:modId xmlns:p14="http://schemas.microsoft.com/office/powerpoint/2010/main" val="2917189593"/>
              </p:ext>
            </p:extLst>
          </p:nvPr>
        </p:nvGraphicFramePr>
        <p:xfrm>
          <a:off x="2611540" y="4710156"/>
          <a:ext cx="2091969" cy="1150545"/>
        </p:xfrm>
        <a:graphic>
          <a:graphicData uri="http://schemas.openxmlformats.org/drawingml/2006/table">
            <a:tbl>
              <a:tblPr>
                <a:noFill/>
                <a:tableStyleId>{AB39FD84-3D69-4937-9D8F-CB47EF7A7876}</a:tableStyleId>
              </a:tblPr>
              <a:tblGrid>
                <a:gridCol w="959304">
                  <a:extLst>
                    <a:ext uri="{9D8B030D-6E8A-4147-A177-3AD203B41FA5}">
                      <a16:colId xmlns:a16="http://schemas.microsoft.com/office/drawing/2014/main" val="2877901858"/>
                    </a:ext>
                  </a:extLst>
                </a:gridCol>
                <a:gridCol w="1132665">
                  <a:extLst>
                    <a:ext uri="{9D8B030D-6E8A-4147-A177-3AD203B41FA5}">
                      <a16:colId xmlns:a16="http://schemas.microsoft.com/office/drawing/2014/main" val="1956813874"/>
                    </a:ext>
                  </a:extLst>
                </a:gridCol>
              </a:tblGrid>
              <a:tr h="273984">
                <a:tc>
                  <a:txBody>
                    <a:bodyPr/>
                    <a:lstStyle/>
                    <a:p>
                      <a:pPr marL="0" marR="0" lvl="0" indent="0" algn="l" rtl="0">
                        <a:lnSpc>
                          <a:spcPct val="100000"/>
                        </a:lnSpc>
                        <a:spcBef>
                          <a:spcPts val="0"/>
                        </a:spcBef>
                        <a:spcAft>
                          <a:spcPts val="0"/>
                        </a:spcAft>
                        <a:buClr>
                          <a:srgbClr val="000000"/>
                        </a:buClr>
                        <a:buSzPts val="1400"/>
                        <a:buFont typeface="Arial"/>
                        <a:buNone/>
                      </a:pPr>
                      <a:r>
                        <a:rPr lang="en-US" sz="1050" b="1" u="none" strike="noStrike" cap="none" dirty="0">
                          <a:solidFill>
                            <a:srgbClr val="FFFFFF"/>
                          </a:solidFill>
                          <a:latin typeface="Space Grotesk" pitchFamily="2" charset="0"/>
                          <a:ea typeface="Arial"/>
                          <a:cs typeface="Space Grotesk" pitchFamily="2" charset="0"/>
                          <a:sym typeface="Arial"/>
                        </a:rPr>
                        <a:t>Actor Type</a:t>
                      </a:r>
                      <a:endParaRPr sz="105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1" u="none" strike="noStrike" cap="none" dirty="0">
                          <a:solidFill>
                            <a:srgbClr val="FFFFFF"/>
                          </a:solidFill>
                          <a:latin typeface="Space Grotesk" pitchFamily="2" charset="0"/>
                          <a:ea typeface="Arial"/>
                          <a:cs typeface="Space Grotesk" pitchFamily="2" charset="0"/>
                          <a:sym typeface="Arial"/>
                        </a:rPr>
                        <a:t>Dapr Instances</a:t>
                      </a:r>
                      <a:endParaRPr sz="1050" u="none" strike="noStrike" cap="none" dirty="0">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972721246"/>
                  </a:ext>
                </a:extLst>
              </a:tr>
              <a:tr h="373621">
                <a:tc>
                  <a:txBody>
                    <a:bodyPr/>
                    <a:lstStyle/>
                    <a:p>
                      <a:pPr marL="0" marR="0" lvl="0" indent="0" algn="l" rtl="0">
                        <a:lnSpc>
                          <a:spcPct val="100000"/>
                        </a:lnSpc>
                        <a:spcBef>
                          <a:spcPts val="0"/>
                        </a:spcBef>
                        <a:spcAft>
                          <a:spcPts val="0"/>
                        </a:spcAft>
                        <a:buClr>
                          <a:srgbClr val="000000"/>
                        </a:buClr>
                        <a:buSzPts val="1400"/>
                        <a:buFont typeface="Arial"/>
                        <a:buNone/>
                      </a:pPr>
                      <a:r>
                        <a:rPr lang="en-US" sz="1050" u="none" strike="noStrike" cap="none" dirty="0" err="1">
                          <a:latin typeface="Space Grotesk" pitchFamily="2" charset="0"/>
                          <a:ea typeface="Arial"/>
                          <a:cs typeface="Space Grotesk" pitchFamily="2" charset="0"/>
                          <a:sym typeface="Arial"/>
                        </a:rPr>
                        <a:t>MyActor</a:t>
                      </a:r>
                      <a:endParaRPr sz="105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Partition1</a:t>
                      </a:r>
                    </a:p>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Partition2</a:t>
                      </a:r>
                      <a:endParaRPr sz="105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318318197"/>
                  </a:ext>
                </a:extLst>
              </a:tr>
              <a:tr h="373621">
                <a:tc>
                  <a:txBody>
                    <a:bodyPr/>
                    <a:lstStyle/>
                    <a:p>
                      <a:pPr marL="0" marR="0" lvl="0" indent="0" algn="l" rtl="0">
                        <a:lnSpc>
                          <a:spcPct val="100000"/>
                        </a:lnSpc>
                        <a:spcBef>
                          <a:spcPts val="0"/>
                        </a:spcBef>
                        <a:spcAft>
                          <a:spcPts val="0"/>
                        </a:spcAft>
                        <a:buClr>
                          <a:srgbClr val="000000"/>
                        </a:buClr>
                        <a:buSzPts val="1400"/>
                        <a:buFont typeface="Consolas"/>
                        <a:buNone/>
                      </a:pPr>
                      <a:r>
                        <a:rPr lang="en-US" sz="1050" u="none" strike="noStrike" cap="none" dirty="0" err="1">
                          <a:latin typeface="Space Grotesk" pitchFamily="2" charset="0"/>
                          <a:ea typeface="Arial"/>
                          <a:cs typeface="Space Grotesk" pitchFamily="2" charset="0"/>
                          <a:sym typeface="Arial"/>
                        </a:rPr>
                        <a:t>OtherActor</a:t>
                      </a:r>
                      <a:endParaRPr sz="105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lgn="ctr">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 2</a:t>
                      </a:r>
                      <a:endParaRPr sz="105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lgn="ctr">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3550888888"/>
                  </a:ext>
                </a:extLst>
              </a:tr>
            </a:tbl>
          </a:graphicData>
        </a:graphic>
      </p:graphicFrame>
      <p:grpSp>
        <p:nvGrpSpPr>
          <p:cNvPr id="3" name="Google Shape;1802;p4">
            <a:extLst>
              <a:ext uri="{FF2B5EF4-FFF2-40B4-BE49-F238E27FC236}">
                <a16:creationId xmlns:a16="http://schemas.microsoft.com/office/drawing/2014/main" id="{A603840B-9EAA-A590-8920-0F2F5C4B8D40}"/>
              </a:ext>
            </a:extLst>
          </p:cNvPr>
          <p:cNvGrpSpPr/>
          <p:nvPr/>
        </p:nvGrpSpPr>
        <p:grpSpPr>
          <a:xfrm>
            <a:off x="1414748" y="1678999"/>
            <a:ext cx="1815770" cy="1890000"/>
            <a:chOff x="1183411" y="1647687"/>
            <a:chExt cx="1815770" cy="1890000"/>
          </a:xfrm>
        </p:grpSpPr>
        <p:pic>
          <p:nvPicPr>
            <p:cNvPr id="4" name="Google Shape;1803;p4">
              <a:extLst>
                <a:ext uri="{FF2B5EF4-FFF2-40B4-BE49-F238E27FC236}">
                  <a16:creationId xmlns:a16="http://schemas.microsoft.com/office/drawing/2014/main" id="{9E10581F-20FA-5357-69CD-0F53E1E4E461}"/>
                </a:ext>
              </a:extLst>
            </p:cNvPr>
            <p:cNvPicPr preferRelativeResize="0"/>
            <p:nvPr/>
          </p:nvPicPr>
          <p:blipFill rotWithShape="1">
            <a:blip r:embed="rId4">
              <a:alphaModFix/>
            </a:blip>
            <a:srcRect/>
            <a:stretch/>
          </p:blipFill>
          <p:spPr>
            <a:xfrm>
              <a:off x="1183411" y="1647687"/>
              <a:ext cx="1815770" cy="1890000"/>
            </a:xfrm>
            <a:prstGeom prst="rect">
              <a:avLst/>
            </a:prstGeom>
            <a:noFill/>
            <a:ln>
              <a:noFill/>
            </a:ln>
          </p:spPr>
        </p:pic>
        <p:sp>
          <p:nvSpPr>
            <p:cNvPr id="5" name="Google Shape;1804;p4">
              <a:extLst>
                <a:ext uri="{FF2B5EF4-FFF2-40B4-BE49-F238E27FC236}">
                  <a16:creationId xmlns:a16="http://schemas.microsoft.com/office/drawing/2014/main" id="{9A1247A5-1B3C-E242-E5C3-3DF06CCCECFD}"/>
                </a:ext>
              </a:extLst>
            </p:cNvPr>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My App</a:t>
              </a:r>
              <a:endParaRPr sz="1400" b="1" i="0" u="none" strike="noStrike" cap="none" dirty="0">
                <a:solidFill>
                  <a:schemeClr val="lt1"/>
                </a:solidFill>
                <a:latin typeface="Space Grotesk"/>
                <a:ea typeface="Space Grotesk"/>
                <a:cs typeface="Space Grotesk"/>
                <a:sym typeface="Space Grotesk"/>
              </a:endParaRPr>
            </a:p>
          </p:txBody>
        </p:sp>
      </p:grpSp>
      <p:grpSp>
        <p:nvGrpSpPr>
          <p:cNvPr id="12" name="Google Shape;1837;p5">
            <a:extLst>
              <a:ext uri="{FF2B5EF4-FFF2-40B4-BE49-F238E27FC236}">
                <a16:creationId xmlns:a16="http://schemas.microsoft.com/office/drawing/2014/main" id="{0709EBAE-18A3-1C4A-DF46-98CA86E35D35}"/>
              </a:ext>
            </a:extLst>
          </p:cNvPr>
          <p:cNvGrpSpPr/>
          <p:nvPr/>
        </p:nvGrpSpPr>
        <p:grpSpPr>
          <a:xfrm>
            <a:off x="7890366" y="1678999"/>
            <a:ext cx="1855000" cy="1890000"/>
            <a:chOff x="5005426" y="1539000"/>
            <a:chExt cx="1855000" cy="1890000"/>
          </a:xfrm>
        </p:grpSpPr>
        <p:pic>
          <p:nvPicPr>
            <p:cNvPr id="13" name="Google Shape;1838;p5">
              <a:extLst>
                <a:ext uri="{FF2B5EF4-FFF2-40B4-BE49-F238E27FC236}">
                  <a16:creationId xmlns:a16="http://schemas.microsoft.com/office/drawing/2014/main" id="{1414C36A-9709-1E22-F5B7-08885F0D2276}"/>
                </a:ext>
              </a:extLst>
            </p:cNvPr>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14" name="Google Shape;1839;p5">
              <a:extLst>
                <a:ext uri="{FF2B5EF4-FFF2-40B4-BE49-F238E27FC236}">
                  <a16:creationId xmlns:a16="http://schemas.microsoft.com/office/drawing/2014/main" id="{D5000BD1-78BD-AFEA-ACBE-23D03103D72B}"/>
                </a:ext>
              </a:extLst>
            </p:cNvPr>
            <p:cNvSpPr txBox="1"/>
            <p:nvPr/>
          </p:nvSpPr>
          <p:spPr>
            <a:xfrm>
              <a:off x="5562032" y="202851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a:t>
              </a:r>
              <a:br>
                <a:rPr lang="en-US" sz="1400" b="1" i="0" u="none" strike="noStrike" cap="none" dirty="0">
                  <a:solidFill>
                    <a:schemeClr val="lt1"/>
                  </a:solidFill>
                  <a:latin typeface="Space Grotesk"/>
                  <a:ea typeface="Space Grotesk"/>
                  <a:cs typeface="Space Grotesk"/>
                  <a:sym typeface="Space Grotesk"/>
                </a:rPr>
              </a:br>
              <a:r>
                <a:rPr lang="en-US" sz="1400" b="1" i="0" u="none" strike="noStrike" cap="none" dirty="0">
                  <a:solidFill>
                    <a:schemeClr val="lt1"/>
                  </a:solidFill>
                  <a:latin typeface="Space Grotesk"/>
                  <a:ea typeface="Space Grotesk"/>
                  <a:cs typeface="Space Grotesk"/>
                  <a:sym typeface="Space Grotesk"/>
                </a:rPr>
                <a:t>Instance 1</a:t>
              </a:r>
              <a:endParaRPr sz="1400" b="1" i="0" u="none" strike="noStrike" cap="none" dirty="0">
                <a:solidFill>
                  <a:schemeClr val="lt1"/>
                </a:solidFill>
                <a:latin typeface="Space Grotesk"/>
                <a:ea typeface="Space Grotesk"/>
                <a:cs typeface="Space Grotesk"/>
                <a:sym typeface="Space Grotesk"/>
              </a:endParaRPr>
            </a:p>
          </p:txBody>
        </p:sp>
      </p:grpSp>
      <p:grpSp>
        <p:nvGrpSpPr>
          <p:cNvPr id="22" name="Group 21">
            <a:extLst>
              <a:ext uri="{FF2B5EF4-FFF2-40B4-BE49-F238E27FC236}">
                <a16:creationId xmlns:a16="http://schemas.microsoft.com/office/drawing/2014/main" id="{EADCC924-3412-2768-9427-12F832B9DA00}"/>
              </a:ext>
            </a:extLst>
          </p:cNvPr>
          <p:cNvGrpSpPr/>
          <p:nvPr/>
        </p:nvGrpSpPr>
        <p:grpSpPr>
          <a:xfrm>
            <a:off x="9907865" y="1794262"/>
            <a:ext cx="1090905" cy="821267"/>
            <a:chOff x="4110463" y="1307904"/>
            <a:chExt cx="1090905" cy="821267"/>
          </a:xfrm>
        </p:grpSpPr>
        <p:pic>
          <p:nvPicPr>
            <p:cNvPr id="23" name="Google Shape;2104;p74">
              <a:extLst>
                <a:ext uri="{FF2B5EF4-FFF2-40B4-BE49-F238E27FC236}">
                  <a16:creationId xmlns:a16="http://schemas.microsoft.com/office/drawing/2014/main" id="{9024E289-727A-8549-8040-2B3E21222F53}"/>
                </a:ext>
              </a:extLst>
            </p:cNvPr>
            <p:cNvPicPr preferRelativeResize="0">
              <a:picLocks noChangeAspect="1"/>
            </p:cNvPicPr>
            <p:nvPr/>
          </p:nvPicPr>
          <p:blipFill rotWithShape="1">
            <a:blip r:embed="rId6">
              <a:alphaModFix/>
            </a:blip>
            <a:srcRect/>
            <a:stretch/>
          </p:blipFill>
          <p:spPr>
            <a:xfrm>
              <a:off x="4366301" y="1307904"/>
              <a:ext cx="540000" cy="540000"/>
            </a:xfrm>
            <a:prstGeom prst="rect">
              <a:avLst/>
            </a:prstGeom>
            <a:noFill/>
            <a:ln>
              <a:noFill/>
            </a:ln>
          </p:spPr>
        </p:pic>
        <p:sp>
          <p:nvSpPr>
            <p:cNvPr id="24" name="Google Shape;1090;p89">
              <a:extLst>
                <a:ext uri="{FF2B5EF4-FFF2-40B4-BE49-F238E27FC236}">
                  <a16:creationId xmlns:a16="http://schemas.microsoft.com/office/drawing/2014/main" id="{AD73A138-8501-F1BB-1373-4B72BF9D326D}"/>
                </a:ext>
              </a:extLst>
            </p:cNvPr>
            <p:cNvSpPr txBox="1"/>
            <p:nvPr/>
          </p:nvSpPr>
          <p:spPr>
            <a:xfrm>
              <a:off x="4110463" y="1852212"/>
              <a:ext cx="109090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err="1">
                  <a:solidFill>
                    <a:srgbClr val="121C29"/>
                  </a:solidFill>
                  <a:latin typeface="Space Grotesk"/>
                  <a:ea typeface="Space Grotesk"/>
                  <a:cs typeface="Space Grotesk"/>
                  <a:sym typeface="Space Grotesk"/>
                </a:rPr>
                <a:t>MyActor</a:t>
              </a:r>
              <a:r>
                <a:rPr lang="en-US" sz="1200" b="1" i="0" u="none" strike="noStrike" cap="none" dirty="0">
                  <a:solidFill>
                    <a:srgbClr val="121C29"/>
                  </a:solidFill>
                  <a:latin typeface="Space Grotesk"/>
                  <a:ea typeface="Space Grotesk"/>
                  <a:cs typeface="Space Grotesk"/>
                  <a:sym typeface="Space Grotesk"/>
                </a:rPr>
                <a:t> A</a:t>
              </a:r>
              <a:endParaRPr sz="1200" b="1" i="0" u="none" strike="noStrike" cap="none" dirty="0">
                <a:solidFill>
                  <a:srgbClr val="121C29"/>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DAF2BA6A-7064-C183-DA76-CCA86A5E3AD6}"/>
              </a:ext>
            </a:extLst>
          </p:cNvPr>
          <p:cNvGrpSpPr/>
          <p:nvPr/>
        </p:nvGrpSpPr>
        <p:grpSpPr>
          <a:xfrm>
            <a:off x="4831453" y="3527452"/>
            <a:ext cx="1440000" cy="2034183"/>
            <a:chOff x="5375625" y="3103709"/>
            <a:chExt cx="1440000" cy="2034183"/>
          </a:xfrm>
        </p:grpSpPr>
        <p:pic>
          <p:nvPicPr>
            <p:cNvPr id="25" name="Google Shape;2017;p13">
              <a:extLst>
                <a:ext uri="{FF2B5EF4-FFF2-40B4-BE49-F238E27FC236}">
                  <a16:creationId xmlns:a16="http://schemas.microsoft.com/office/drawing/2014/main" id="{D50498D5-96DB-40DA-BB57-55293D0804D9}"/>
                </a:ext>
              </a:extLst>
            </p:cNvPr>
            <p:cNvPicPr preferRelativeResize="0"/>
            <p:nvPr/>
          </p:nvPicPr>
          <p:blipFill rotWithShape="1">
            <a:blip r:embed="rId7">
              <a:alphaModFix/>
            </a:blip>
            <a:srcRect/>
            <a:stretch/>
          </p:blipFill>
          <p:spPr>
            <a:xfrm>
              <a:off x="5375625" y="3103709"/>
              <a:ext cx="1440000" cy="1440000"/>
            </a:xfrm>
            <a:prstGeom prst="rect">
              <a:avLst/>
            </a:prstGeom>
            <a:noFill/>
            <a:ln>
              <a:noFill/>
            </a:ln>
          </p:spPr>
        </p:pic>
        <p:sp>
          <p:nvSpPr>
            <p:cNvPr id="26" name="Google Shape;1090;p89">
              <a:extLst>
                <a:ext uri="{FF2B5EF4-FFF2-40B4-BE49-F238E27FC236}">
                  <a16:creationId xmlns:a16="http://schemas.microsoft.com/office/drawing/2014/main" id="{C79FF595-2685-B7D5-7327-B1FC60D19BF3}"/>
                </a:ext>
              </a:extLst>
            </p:cNvPr>
            <p:cNvSpPr txBox="1"/>
            <p:nvPr/>
          </p:nvSpPr>
          <p:spPr>
            <a:xfrm>
              <a:off x="5456850" y="4614712"/>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Placement Service</a:t>
              </a:r>
              <a:endParaRPr sz="1400" b="0" i="0" u="none" strike="noStrike" cap="none" dirty="0">
                <a:solidFill>
                  <a:srgbClr val="121C29"/>
                </a:solidFill>
                <a:latin typeface="Space Grotesk"/>
                <a:ea typeface="Space Grotesk"/>
                <a:cs typeface="Space Grotesk"/>
                <a:sym typeface="Space Grotesk"/>
              </a:endParaRPr>
            </a:p>
          </p:txBody>
        </p:sp>
      </p:grpSp>
      <p:sp>
        <p:nvSpPr>
          <p:cNvPr id="45" name="Google Shape;1165;p96">
            <a:extLst>
              <a:ext uri="{FF2B5EF4-FFF2-40B4-BE49-F238E27FC236}">
                <a16:creationId xmlns:a16="http://schemas.microsoft.com/office/drawing/2014/main" id="{A8EEEE20-2DA1-BBB4-3FA6-A855E79D9E9A}"/>
              </a:ext>
            </a:extLst>
          </p:cNvPr>
          <p:cNvSpPr txBox="1"/>
          <p:nvPr/>
        </p:nvSpPr>
        <p:spPr>
          <a:xfrm>
            <a:off x="2869603" y="2180344"/>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update</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47" name="Google Shape;1837;p5">
            <a:extLst>
              <a:ext uri="{FF2B5EF4-FFF2-40B4-BE49-F238E27FC236}">
                <a16:creationId xmlns:a16="http://schemas.microsoft.com/office/drawing/2014/main" id="{BFB1AEDA-938E-FDA5-FCB6-2126B208F84A}"/>
              </a:ext>
            </a:extLst>
          </p:cNvPr>
          <p:cNvGrpSpPr/>
          <p:nvPr/>
        </p:nvGrpSpPr>
        <p:grpSpPr>
          <a:xfrm>
            <a:off x="7890366" y="4466610"/>
            <a:ext cx="1855000" cy="1890000"/>
            <a:chOff x="5005426" y="1539000"/>
            <a:chExt cx="1855000" cy="1890000"/>
          </a:xfrm>
        </p:grpSpPr>
        <p:pic>
          <p:nvPicPr>
            <p:cNvPr id="51" name="Google Shape;1838;p5">
              <a:extLst>
                <a:ext uri="{FF2B5EF4-FFF2-40B4-BE49-F238E27FC236}">
                  <a16:creationId xmlns:a16="http://schemas.microsoft.com/office/drawing/2014/main" id="{6903A781-D528-E722-E709-339B2CB7CD33}"/>
                </a:ext>
              </a:extLst>
            </p:cNvPr>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52" name="Google Shape;1839;p5">
              <a:extLst>
                <a:ext uri="{FF2B5EF4-FFF2-40B4-BE49-F238E27FC236}">
                  <a16:creationId xmlns:a16="http://schemas.microsoft.com/office/drawing/2014/main" id="{6F2DD7F9-0D35-D7FE-96F8-4E70AA66BDCB}"/>
                </a:ext>
              </a:extLst>
            </p:cNvPr>
            <p:cNvSpPr txBox="1"/>
            <p:nvPr/>
          </p:nvSpPr>
          <p:spPr>
            <a:xfrm>
              <a:off x="5562032" y="202851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a:t>
              </a:r>
              <a:br>
                <a:rPr lang="en-US" sz="1400" b="1" i="0" u="none" strike="noStrike" cap="none" dirty="0">
                  <a:solidFill>
                    <a:schemeClr val="lt1"/>
                  </a:solidFill>
                  <a:latin typeface="Space Grotesk"/>
                  <a:ea typeface="Space Grotesk"/>
                  <a:cs typeface="Space Grotesk"/>
                  <a:sym typeface="Space Grotesk"/>
                </a:rPr>
              </a:br>
              <a:r>
                <a:rPr lang="en-US" sz="1400" b="1" i="0" u="none" strike="noStrike" cap="none" dirty="0">
                  <a:solidFill>
                    <a:schemeClr val="lt1"/>
                  </a:solidFill>
                  <a:latin typeface="Space Grotesk"/>
                  <a:ea typeface="Space Grotesk"/>
                  <a:cs typeface="Space Grotesk"/>
                  <a:sym typeface="Space Grotesk"/>
                </a:rPr>
                <a:t>Instance 2</a:t>
              </a:r>
              <a:endParaRPr sz="1400" b="1" i="0" u="none" strike="noStrike" cap="none" dirty="0">
                <a:solidFill>
                  <a:schemeClr val="lt1"/>
                </a:solidFill>
                <a:latin typeface="Space Grotesk"/>
                <a:ea typeface="Space Grotesk"/>
                <a:cs typeface="Space Grotesk"/>
                <a:sym typeface="Space Grotesk"/>
              </a:endParaRPr>
            </a:p>
          </p:txBody>
        </p:sp>
      </p:grpSp>
      <p:grpSp>
        <p:nvGrpSpPr>
          <p:cNvPr id="62" name="Group 61">
            <a:extLst>
              <a:ext uri="{FF2B5EF4-FFF2-40B4-BE49-F238E27FC236}">
                <a16:creationId xmlns:a16="http://schemas.microsoft.com/office/drawing/2014/main" id="{DA048FB9-1E30-DD22-B554-3F7A1E736B83}"/>
              </a:ext>
            </a:extLst>
          </p:cNvPr>
          <p:cNvGrpSpPr/>
          <p:nvPr/>
        </p:nvGrpSpPr>
        <p:grpSpPr>
          <a:xfrm>
            <a:off x="9899452" y="2811754"/>
            <a:ext cx="1098446" cy="821267"/>
            <a:chOff x="10821510" y="2708041"/>
            <a:chExt cx="1098446" cy="821267"/>
          </a:xfrm>
        </p:grpSpPr>
        <p:pic>
          <p:nvPicPr>
            <p:cNvPr id="53" name="Google Shape;2104;p74">
              <a:extLst>
                <a:ext uri="{FF2B5EF4-FFF2-40B4-BE49-F238E27FC236}">
                  <a16:creationId xmlns:a16="http://schemas.microsoft.com/office/drawing/2014/main" id="{A936EE5E-6BD7-EABF-3704-51C7B3C5AAF9}"/>
                </a:ext>
              </a:extLst>
            </p:cNvPr>
            <p:cNvPicPr preferRelativeResize="0">
              <a:picLocks noChangeAspect="1"/>
            </p:cNvPicPr>
            <p:nvPr/>
          </p:nvPicPr>
          <p:blipFill rotWithShape="1">
            <a:blip r:embed="rId6">
              <a:alphaModFix/>
            </a:blip>
            <a:srcRect/>
            <a:stretch/>
          </p:blipFill>
          <p:spPr>
            <a:xfrm>
              <a:off x="11085760" y="2708041"/>
              <a:ext cx="540000" cy="540000"/>
            </a:xfrm>
            <a:prstGeom prst="rect">
              <a:avLst/>
            </a:prstGeom>
            <a:noFill/>
            <a:ln>
              <a:noFill/>
            </a:ln>
          </p:spPr>
        </p:pic>
        <p:sp>
          <p:nvSpPr>
            <p:cNvPr id="54" name="Google Shape;1090;p89">
              <a:extLst>
                <a:ext uri="{FF2B5EF4-FFF2-40B4-BE49-F238E27FC236}">
                  <a16:creationId xmlns:a16="http://schemas.microsoft.com/office/drawing/2014/main" id="{166F35CD-741E-5EAB-D9CF-0666309141FA}"/>
                </a:ext>
              </a:extLst>
            </p:cNvPr>
            <p:cNvSpPr txBox="1"/>
            <p:nvPr/>
          </p:nvSpPr>
          <p:spPr>
            <a:xfrm>
              <a:off x="10821510" y="3252349"/>
              <a:ext cx="1098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MyActor</a:t>
              </a:r>
              <a:r>
                <a:rPr lang="en-US" sz="1200" b="0" i="0" u="none" strike="noStrike" cap="none" dirty="0">
                  <a:solidFill>
                    <a:srgbClr val="121C29"/>
                  </a:solidFill>
                  <a:latin typeface="Space Grotesk"/>
                  <a:ea typeface="Space Grotesk"/>
                  <a:cs typeface="Space Grotesk"/>
                  <a:sym typeface="Space Grotesk"/>
                </a:rPr>
                <a:t> B</a:t>
              </a:r>
              <a:endParaRPr sz="1200" b="0" i="0" u="none" strike="noStrike" cap="none" dirty="0">
                <a:solidFill>
                  <a:srgbClr val="121C29"/>
                </a:solidFill>
                <a:latin typeface="Space Grotesk"/>
                <a:ea typeface="Space Grotesk"/>
                <a:cs typeface="Space Grotesk"/>
                <a:sym typeface="Space Grotesk"/>
              </a:endParaRPr>
            </a:p>
          </p:txBody>
        </p:sp>
      </p:grpSp>
      <p:grpSp>
        <p:nvGrpSpPr>
          <p:cNvPr id="1152" name="Group 1151">
            <a:extLst>
              <a:ext uri="{FF2B5EF4-FFF2-40B4-BE49-F238E27FC236}">
                <a16:creationId xmlns:a16="http://schemas.microsoft.com/office/drawing/2014/main" id="{2B5FF648-DCCB-EBBA-1725-F8770FAF9CE7}"/>
              </a:ext>
            </a:extLst>
          </p:cNvPr>
          <p:cNvGrpSpPr/>
          <p:nvPr/>
        </p:nvGrpSpPr>
        <p:grpSpPr>
          <a:xfrm>
            <a:off x="7573917" y="1280095"/>
            <a:ext cx="3550548" cy="2481503"/>
            <a:chOff x="8118089" y="1280095"/>
            <a:chExt cx="3550548" cy="2481503"/>
          </a:xfrm>
        </p:grpSpPr>
        <p:sp>
          <p:nvSpPr>
            <p:cNvPr id="60" name="Rectangle: Rounded Corners 59">
              <a:extLst>
                <a:ext uri="{FF2B5EF4-FFF2-40B4-BE49-F238E27FC236}">
                  <a16:creationId xmlns:a16="http://schemas.microsoft.com/office/drawing/2014/main" id="{4F1EA2F4-6289-E713-102B-09355F34A7F0}"/>
                </a:ext>
              </a:extLst>
            </p:cNvPr>
            <p:cNvSpPr/>
            <p:nvPr/>
          </p:nvSpPr>
          <p:spPr>
            <a:xfrm>
              <a:off x="8118089" y="1434399"/>
              <a:ext cx="3550548" cy="2327199"/>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p>
          </p:txBody>
        </p:sp>
        <p:sp>
          <p:nvSpPr>
            <p:cNvPr id="61" name="Google Shape;463;p43">
              <a:extLst>
                <a:ext uri="{FF2B5EF4-FFF2-40B4-BE49-F238E27FC236}">
                  <a16:creationId xmlns:a16="http://schemas.microsoft.com/office/drawing/2014/main" id="{8628C980-DEF4-9354-7E36-D2BD4F168C08}"/>
                </a:ext>
              </a:extLst>
            </p:cNvPr>
            <p:cNvSpPr/>
            <p:nvPr/>
          </p:nvSpPr>
          <p:spPr>
            <a:xfrm>
              <a:off x="10432180" y="1280095"/>
              <a:ext cx="951235" cy="321155"/>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3" name="Google Shape;1017;p69">
              <a:extLst>
                <a:ext uri="{FF2B5EF4-FFF2-40B4-BE49-F238E27FC236}">
                  <a16:creationId xmlns:a16="http://schemas.microsoft.com/office/drawing/2014/main" id="{0BF2F876-9951-7CE5-F5B0-A20CDB35A96E}"/>
                </a:ext>
              </a:extLst>
            </p:cNvPr>
            <p:cNvSpPr txBox="1"/>
            <p:nvPr/>
          </p:nvSpPr>
          <p:spPr>
            <a:xfrm>
              <a:off x="10547268" y="1314307"/>
              <a:ext cx="721058"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Pod 1</a:t>
              </a:r>
              <a:endParaRPr sz="1050" i="0" strike="noStrike" cap="none" dirty="0">
                <a:solidFill>
                  <a:srgbClr val="121C29"/>
                </a:solidFill>
                <a:latin typeface="Space Grotesk"/>
                <a:ea typeface="Space Grotesk"/>
                <a:cs typeface="Space Grotesk"/>
                <a:sym typeface="Space Grotesk"/>
              </a:endParaRPr>
            </a:p>
          </p:txBody>
        </p:sp>
      </p:grpSp>
      <p:grpSp>
        <p:nvGrpSpPr>
          <p:cNvPr id="1153" name="Group 1152">
            <a:extLst>
              <a:ext uri="{FF2B5EF4-FFF2-40B4-BE49-F238E27FC236}">
                <a16:creationId xmlns:a16="http://schemas.microsoft.com/office/drawing/2014/main" id="{10A0DE5F-004A-3784-30AF-B24AEFE48E2A}"/>
              </a:ext>
            </a:extLst>
          </p:cNvPr>
          <p:cNvGrpSpPr/>
          <p:nvPr/>
        </p:nvGrpSpPr>
        <p:grpSpPr>
          <a:xfrm>
            <a:off x="7573917" y="4100589"/>
            <a:ext cx="3550548" cy="2481503"/>
            <a:chOff x="8118089" y="1280095"/>
            <a:chExt cx="3550548" cy="2481503"/>
          </a:xfrm>
        </p:grpSpPr>
        <p:sp>
          <p:nvSpPr>
            <p:cNvPr id="1154" name="Rectangle: Rounded Corners 1153">
              <a:extLst>
                <a:ext uri="{FF2B5EF4-FFF2-40B4-BE49-F238E27FC236}">
                  <a16:creationId xmlns:a16="http://schemas.microsoft.com/office/drawing/2014/main" id="{82B8191A-7B52-C638-E8B8-98D1FE2D55E9}"/>
                </a:ext>
              </a:extLst>
            </p:cNvPr>
            <p:cNvSpPr/>
            <p:nvPr/>
          </p:nvSpPr>
          <p:spPr>
            <a:xfrm>
              <a:off x="8118089" y="1434399"/>
              <a:ext cx="3550548" cy="2327199"/>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p>
          </p:txBody>
        </p:sp>
        <p:sp>
          <p:nvSpPr>
            <p:cNvPr id="1155" name="Google Shape;463;p43">
              <a:extLst>
                <a:ext uri="{FF2B5EF4-FFF2-40B4-BE49-F238E27FC236}">
                  <a16:creationId xmlns:a16="http://schemas.microsoft.com/office/drawing/2014/main" id="{FD8E8B02-BE83-C719-8975-11CD8E0A6903}"/>
                </a:ext>
              </a:extLst>
            </p:cNvPr>
            <p:cNvSpPr/>
            <p:nvPr/>
          </p:nvSpPr>
          <p:spPr>
            <a:xfrm>
              <a:off x="10432180" y="1280095"/>
              <a:ext cx="951235" cy="321155"/>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156" name="Google Shape;1017;p69">
              <a:extLst>
                <a:ext uri="{FF2B5EF4-FFF2-40B4-BE49-F238E27FC236}">
                  <a16:creationId xmlns:a16="http://schemas.microsoft.com/office/drawing/2014/main" id="{77F8637A-B9EC-2B76-6327-01A0E0898E2B}"/>
                </a:ext>
              </a:extLst>
            </p:cNvPr>
            <p:cNvSpPr txBox="1"/>
            <p:nvPr/>
          </p:nvSpPr>
          <p:spPr>
            <a:xfrm>
              <a:off x="10547268" y="1314307"/>
              <a:ext cx="721058"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Pod 2</a:t>
              </a:r>
              <a:endParaRPr sz="1050" i="0" strike="noStrike" cap="none" dirty="0">
                <a:solidFill>
                  <a:srgbClr val="121C29"/>
                </a:solidFill>
                <a:latin typeface="Space Grotesk"/>
                <a:ea typeface="Space Grotesk"/>
                <a:cs typeface="Space Grotesk"/>
                <a:sym typeface="Space Grotesk"/>
              </a:endParaRPr>
            </a:p>
          </p:txBody>
        </p:sp>
      </p:grpSp>
      <p:grpSp>
        <p:nvGrpSpPr>
          <p:cNvPr id="1157" name="Group 1156">
            <a:extLst>
              <a:ext uri="{FF2B5EF4-FFF2-40B4-BE49-F238E27FC236}">
                <a16:creationId xmlns:a16="http://schemas.microsoft.com/office/drawing/2014/main" id="{279BE53F-D710-B042-10DD-6E10DEA8D791}"/>
              </a:ext>
            </a:extLst>
          </p:cNvPr>
          <p:cNvGrpSpPr/>
          <p:nvPr/>
        </p:nvGrpSpPr>
        <p:grpSpPr>
          <a:xfrm>
            <a:off x="9873788" y="4612433"/>
            <a:ext cx="1149774" cy="819931"/>
            <a:chOff x="4076386" y="1307904"/>
            <a:chExt cx="1149774" cy="819931"/>
          </a:xfrm>
        </p:grpSpPr>
        <p:pic>
          <p:nvPicPr>
            <p:cNvPr id="1158" name="Google Shape;2104;p74">
              <a:extLst>
                <a:ext uri="{FF2B5EF4-FFF2-40B4-BE49-F238E27FC236}">
                  <a16:creationId xmlns:a16="http://schemas.microsoft.com/office/drawing/2014/main" id="{393339DB-6E02-976D-0450-3EB9E636C1C1}"/>
                </a:ext>
              </a:extLst>
            </p:cNvPr>
            <p:cNvPicPr preferRelativeResize="0">
              <a:picLocks noChangeAspect="1"/>
            </p:cNvPicPr>
            <p:nvPr/>
          </p:nvPicPr>
          <p:blipFill rotWithShape="1">
            <a:blip r:embed="rId6">
              <a:alphaModFix/>
            </a:blip>
            <a:srcRect/>
            <a:stretch/>
          </p:blipFill>
          <p:spPr>
            <a:xfrm>
              <a:off x="4366301" y="1307904"/>
              <a:ext cx="540000" cy="540000"/>
            </a:xfrm>
            <a:prstGeom prst="rect">
              <a:avLst/>
            </a:prstGeom>
            <a:noFill/>
            <a:ln>
              <a:noFill/>
            </a:ln>
          </p:spPr>
        </p:pic>
        <p:sp>
          <p:nvSpPr>
            <p:cNvPr id="1159" name="Google Shape;1090;p89">
              <a:extLst>
                <a:ext uri="{FF2B5EF4-FFF2-40B4-BE49-F238E27FC236}">
                  <a16:creationId xmlns:a16="http://schemas.microsoft.com/office/drawing/2014/main" id="{64FE5E1B-620C-1288-8702-35C8E9ACF260}"/>
                </a:ext>
              </a:extLst>
            </p:cNvPr>
            <p:cNvSpPr txBox="1"/>
            <p:nvPr/>
          </p:nvSpPr>
          <p:spPr>
            <a:xfrm>
              <a:off x="4076386" y="1850876"/>
              <a:ext cx="114977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MyActor</a:t>
              </a:r>
              <a:r>
                <a:rPr lang="en-US" sz="1200" b="0" i="0" u="none" strike="noStrike" cap="none" dirty="0">
                  <a:solidFill>
                    <a:srgbClr val="121C29"/>
                  </a:solidFill>
                  <a:latin typeface="Space Grotesk"/>
                  <a:ea typeface="Space Grotesk"/>
                  <a:cs typeface="Space Grotesk"/>
                  <a:sym typeface="Space Grotesk"/>
                </a:rPr>
                <a:t> C</a:t>
              </a:r>
              <a:endParaRPr sz="1200" b="0" i="0" u="none" strike="noStrike" cap="none" dirty="0">
                <a:solidFill>
                  <a:srgbClr val="121C29"/>
                </a:solidFill>
                <a:latin typeface="Space Grotesk"/>
                <a:ea typeface="Space Grotesk"/>
                <a:cs typeface="Space Grotesk"/>
                <a:sym typeface="Space Grotesk"/>
              </a:endParaRPr>
            </a:p>
          </p:txBody>
        </p:sp>
      </p:grpSp>
      <p:grpSp>
        <p:nvGrpSpPr>
          <p:cNvPr id="1160" name="Group 1159">
            <a:extLst>
              <a:ext uri="{FF2B5EF4-FFF2-40B4-BE49-F238E27FC236}">
                <a16:creationId xmlns:a16="http://schemas.microsoft.com/office/drawing/2014/main" id="{050FC7EE-01AE-4B53-74A4-4379B988C4DC}"/>
              </a:ext>
            </a:extLst>
          </p:cNvPr>
          <p:cNvGrpSpPr/>
          <p:nvPr/>
        </p:nvGrpSpPr>
        <p:grpSpPr>
          <a:xfrm>
            <a:off x="9793594" y="5629925"/>
            <a:ext cx="1280215" cy="813059"/>
            <a:chOff x="10715652" y="2708041"/>
            <a:chExt cx="1280215" cy="813059"/>
          </a:xfrm>
        </p:grpSpPr>
        <p:pic>
          <p:nvPicPr>
            <p:cNvPr id="1161" name="Google Shape;2104;p74">
              <a:extLst>
                <a:ext uri="{FF2B5EF4-FFF2-40B4-BE49-F238E27FC236}">
                  <a16:creationId xmlns:a16="http://schemas.microsoft.com/office/drawing/2014/main" id="{2DAEE14B-8987-B2F1-0AB6-AC160CF8DAC0}"/>
                </a:ext>
              </a:extLst>
            </p:cNvPr>
            <p:cNvPicPr preferRelativeResize="0">
              <a:picLocks noChangeAspect="1"/>
            </p:cNvPicPr>
            <p:nvPr/>
          </p:nvPicPr>
          <p:blipFill rotWithShape="1">
            <a:blip r:embed="rId6">
              <a:alphaModFix/>
            </a:blip>
            <a:srcRect/>
            <a:stretch/>
          </p:blipFill>
          <p:spPr>
            <a:xfrm>
              <a:off x="11085760" y="2708041"/>
              <a:ext cx="540000" cy="540000"/>
            </a:xfrm>
            <a:prstGeom prst="rect">
              <a:avLst/>
            </a:prstGeom>
            <a:noFill/>
            <a:ln>
              <a:noFill/>
            </a:ln>
          </p:spPr>
        </p:pic>
        <p:sp>
          <p:nvSpPr>
            <p:cNvPr id="1162" name="Google Shape;1090;p89">
              <a:extLst>
                <a:ext uri="{FF2B5EF4-FFF2-40B4-BE49-F238E27FC236}">
                  <a16:creationId xmlns:a16="http://schemas.microsoft.com/office/drawing/2014/main" id="{21323012-962A-5DD1-CE44-C60B0C0D7E46}"/>
                </a:ext>
              </a:extLst>
            </p:cNvPr>
            <p:cNvSpPr txBox="1"/>
            <p:nvPr/>
          </p:nvSpPr>
          <p:spPr>
            <a:xfrm>
              <a:off x="10715652" y="3244141"/>
              <a:ext cx="128021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OtherActor</a:t>
              </a:r>
              <a:r>
                <a:rPr lang="en-US" sz="1200" b="0" i="0" u="none" strike="noStrike" cap="none" dirty="0">
                  <a:solidFill>
                    <a:srgbClr val="121C29"/>
                  </a:solidFill>
                  <a:latin typeface="Space Grotesk"/>
                  <a:ea typeface="Space Grotesk"/>
                  <a:cs typeface="Space Grotesk"/>
                  <a:sym typeface="Space Grotesk"/>
                </a:rPr>
                <a:t> A</a:t>
              </a:r>
              <a:endParaRPr sz="1200" b="0" i="0" u="none" strike="noStrike" cap="none" dirty="0">
                <a:solidFill>
                  <a:srgbClr val="121C29"/>
                </a:solidFill>
                <a:latin typeface="Space Grotesk"/>
                <a:ea typeface="Space Grotesk"/>
                <a:cs typeface="Space Grotesk"/>
                <a:sym typeface="Space Grotesk"/>
              </a:endParaRPr>
            </a:p>
          </p:txBody>
        </p:sp>
      </p:grpSp>
      <p:grpSp>
        <p:nvGrpSpPr>
          <p:cNvPr id="1176" name="Group 1175">
            <a:extLst>
              <a:ext uri="{FF2B5EF4-FFF2-40B4-BE49-F238E27FC236}">
                <a16:creationId xmlns:a16="http://schemas.microsoft.com/office/drawing/2014/main" id="{0873268C-16DA-2B2D-66AF-B6C677BCA0E7}"/>
              </a:ext>
            </a:extLst>
          </p:cNvPr>
          <p:cNvGrpSpPr/>
          <p:nvPr/>
        </p:nvGrpSpPr>
        <p:grpSpPr>
          <a:xfrm>
            <a:off x="6212584" y="3305235"/>
            <a:ext cx="1690487" cy="2220144"/>
            <a:chOff x="6212584" y="3305235"/>
            <a:chExt cx="1690487" cy="2220144"/>
          </a:xfrm>
        </p:grpSpPr>
        <p:cxnSp>
          <p:nvCxnSpPr>
            <p:cNvPr id="42" name="Google Shape;1069;p88">
              <a:extLst>
                <a:ext uri="{FF2B5EF4-FFF2-40B4-BE49-F238E27FC236}">
                  <a16:creationId xmlns:a16="http://schemas.microsoft.com/office/drawing/2014/main" id="{5A8E90B6-3ECE-0153-3B88-72E4A5A74A1A}"/>
                </a:ext>
              </a:extLst>
            </p:cNvPr>
            <p:cNvCxnSpPr>
              <a:cxnSpLocks/>
            </p:cNvCxnSpPr>
            <p:nvPr/>
          </p:nvCxnSpPr>
          <p:spPr>
            <a:xfrm flipH="1">
              <a:off x="6250024" y="3330548"/>
              <a:ext cx="1640342" cy="542591"/>
            </a:xfrm>
            <a:prstGeom prst="straightConnector1">
              <a:avLst/>
            </a:prstGeom>
            <a:noFill/>
            <a:ln w="25400" cap="flat" cmpd="sng">
              <a:solidFill>
                <a:schemeClr val="dk1"/>
              </a:solidFill>
              <a:prstDash val="solid"/>
              <a:miter lim="800000"/>
              <a:headEnd type="none" w="sm" len="sm"/>
              <a:tailEnd type="triangle" w="lg" len="lg"/>
            </a:ln>
          </p:spPr>
        </p:cxnSp>
        <p:cxnSp>
          <p:nvCxnSpPr>
            <p:cNvPr id="57" name="Google Shape;1069;p88">
              <a:extLst>
                <a:ext uri="{FF2B5EF4-FFF2-40B4-BE49-F238E27FC236}">
                  <a16:creationId xmlns:a16="http://schemas.microsoft.com/office/drawing/2014/main" id="{ED66A083-D055-DB87-6E3F-611691350C64}"/>
                </a:ext>
              </a:extLst>
            </p:cNvPr>
            <p:cNvCxnSpPr>
              <a:cxnSpLocks/>
            </p:cNvCxnSpPr>
            <p:nvPr/>
          </p:nvCxnSpPr>
          <p:spPr>
            <a:xfrm flipH="1" flipV="1">
              <a:off x="6212584" y="4638907"/>
              <a:ext cx="1690487" cy="886472"/>
            </a:xfrm>
            <a:prstGeom prst="straightConnector1">
              <a:avLst/>
            </a:prstGeom>
            <a:noFill/>
            <a:ln w="25400" cap="flat" cmpd="sng">
              <a:solidFill>
                <a:schemeClr val="dk1"/>
              </a:solidFill>
              <a:prstDash val="solid"/>
              <a:miter lim="800000"/>
              <a:headEnd type="none" w="sm" len="sm"/>
              <a:tailEnd type="triangle" w="lg" len="lg"/>
            </a:ln>
          </p:spPr>
        </p:cxnSp>
        <p:sp>
          <p:nvSpPr>
            <p:cNvPr id="1172" name="Google Shape;1090;p89">
              <a:extLst>
                <a:ext uri="{FF2B5EF4-FFF2-40B4-BE49-F238E27FC236}">
                  <a16:creationId xmlns:a16="http://schemas.microsoft.com/office/drawing/2014/main" id="{A2272403-15B3-DAB9-B16F-8F3C4ECE043C}"/>
                </a:ext>
              </a:extLst>
            </p:cNvPr>
            <p:cNvSpPr txBox="1"/>
            <p:nvPr/>
          </p:nvSpPr>
          <p:spPr>
            <a:xfrm>
              <a:off x="6607395" y="3305235"/>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1</a:t>
              </a:r>
              <a:endParaRPr sz="1200" b="1" i="0" u="none" strike="noStrike" cap="none" dirty="0">
                <a:solidFill>
                  <a:srgbClr val="121C29"/>
                </a:solidFill>
                <a:latin typeface="Space Grotesk"/>
                <a:ea typeface="Space Grotesk"/>
                <a:cs typeface="Space Grotesk"/>
                <a:sym typeface="Space Grotesk"/>
              </a:endParaRPr>
            </a:p>
          </p:txBody>
        </p:sp>
        <p:sp>
          <p:nvSpPr>
            <p:cNvPr id="1173" name="Google Shape;1090;p89">
              <a:extLst>
                <a:ext uri="{FF2B5EF4-FFF2-40B4-BE49-F238E27FC236}">
                  <a16:creationId xmlns:a16="http://schemas.microsoft.com/office/drawing/2014/main" id="{E2C504C9-F40C-0BAB-9488-DAFB92CA7C51}"/>
                </a:ext>
              </a:extLst>
            </p:cNvPr>
            <p:cNvSpPr txBox="1"/>
            <p:nvPr/>
          </p:nvSpPr>
          <p:spPr>
            <a:xfrm>
              <a:off x="6606815" y="4659305"/>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1</a:t>
              </a:r>
              <a:endParaRPr sz="1200" b="1" i="0" u="none" strike="noStrike" cap="none" dirty="0">
                <a:solidFill>
                  <a:srgbClr val="121C29"/>
                </a:solidFill>
                <a:latin typeface="Space Grotesk"/>
                <a:ea typeface="Space Grotesk"/>
                <a:cs typeface="Space Grotesk"/>
                <a:sym typeface="Space Grotesk"/>
              </a:endParaRPr>
            </a:p>
          </p:txBody>
        </p:sp>
      </p:grpSp>
      <p:grpSp>
        <p:nvGrpSpPr>
          <p:cNvPr id="1177" name="Group 1176">
            <a:extLst>
              <a:ext uri="{FF2B5EF4-FFF2-40B4-BE49-F238E27FC236}">
                <a16:creationId xmlns:a16="http://schemas.microsoft.com/office/drawing/2014/main" id="{53213078-D89E-E157-05CA-A2C0A48246D9}"/>
              </a:ext>
            </a:extLst>
          </p:cNvPr>
          <p:cNvGrpSpPr/>
          <p:nvPr/>
        </p:nvGrpSpPr>
        <p:grpSpPr>
          <a:xfrm>
            <a:off x="3239242" y="3324884"/>
            <a:ext cx="1631618" cy="573582"/>
            <a:chOff x="3239242" y="3324884"/>
            <a:chExt cx="1631618" cy="573582"/>
          </a:xfrm>
        </p:grpSpPr>
        <p:cxnSp>
          <p:nvCxnSpPr>
            <p:cNvPr id="31" name="Google Shape;1069;p88">
              <a:extLst>
                <a:ext uri="{FF2B5EF4-FFF2-40B4-BE49-F238E27FC236}">
                  <a16:creationId xmlns:a16="http://schemas.microsoft.com/office/drawing/2014/main" id="{E9A1A692-B19E-F764-8253-400539F81B88}"/>
                </a:ext>
              </a:extLst>
            </p:cNvPr>
            <p:cNvCxnSpPr>
              <a:cxnSpLocks/>
            </p:cNvCxnSpPr>
            <p:nvPr/>
          </p:nvCxnSpPr>
          <p:spPr>
            <a:xfrm>
              <a:off x="3239242" y="3330548"/>
              <a:ext cx="1631618" cy="567918"/>
            </a:xfrm>
            <a:prstGeom prst="straightConnector1">
              <a:avLst/>
            </a:prstGeom>
            <a:noFill/>
            <a:ln w="25400" cap="flat" cmpd="sng">
              <a:solidFill>
                <a:schemeClr val="dk1"/>
              </a:solidFill>
              <a:prstDash val="solid"/>
              <a:miter lim="800000"/>
              <a:headEnd type="none" w="sm" len="sm"/>
              <a:tailEnd type="triangle" w="lg" len="lg"/>
            </a:ln>
          </p:spPr>
        </p:cxnSp>
        <p:sp>
          <p:nvSpPr>
            <p:cNvPr id="1174" name="Google Shape;1090;p89">
              <a:extLst>
                <a:ext uri="{FF2B5EF4-FFF2-40B4-BE49-F238E27FC236}">
                  <a16:creationId xmlns:a16="http://schemas.microsoft.com/office/drawing/2014/main" id="{1C9BDB32-342E-7448-79E6-DD0D7B79DFC7}"/>
                </a:ext>
              </a:extLst>
            </p:cNvPr>
            <p:cNvSpPr txBox="1"/>
            <p:nvPr/>
          </p:nvSpPr>
          <p:spPr>
            <a:xfrm>
              <a:off x="3864931" y="3324884"/>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dirty="0">
                  <a:solidFill>
                    <a:srgbClr val="121C29"/>
                  </a:solidFill>
                  <a:latin typeface="Space Grotesk"/>
                  <a:ea typeface="Space Grotesk"/>
                  <a:cs typeface="Space Grotesk"/>
                  <a:sym typeface="Space Grotesk"/>
                </a:rPr>
                <a:t>2</a:t>
              </a:r>
              <a:endParaRPr sz="1200" b="1" i="0" u="none" strike="noStrike" cap="none" dirty="0">
                <a:solidFill>
                  <a:srgbClr val="121C29"/>
                </a:solidFill>
                <a:latin typeface="Space Grotesk"/>
                <a:ea typeface="Space Grotesk"/>
                <a:cs typeface="Space Grotesk"/>
                <a:sym typeface="Space Grotesk"/>
              </a:endParaRPr>
            </a:p>
          </p:txBody>
        </p:sp>
      </p:grpSp>
      <p:grpSp>
        <p:nvGrpSpPr>
          <p:cNvPr id="1178" name="Group 1177">
            <a:extLst>
              <a:ext uri="{FF2B5EF4-FFF2-40B4-BE49-F238E27FC236}">
                <a16:creationId xmlns:a16="http://schemas.microsoft.com/office/drawing/2014/main" id="{DC060500-DD3B-C1C1-FBAD-85CBF24287B7}"/>
              </a:ext>
            </a:extLst>
          </p:cNvPr>
          <p:cNvGrpSpPr/>
          <p:nvPr/>
        </p:nvGrpSpPr>
        <p:grpSpPr>
          <a:xfrm>
            <a:off x="3262516" y="2799233"/>
            <a:ext cx="4627850" cy="282521"/>
            <a:chOff x="3262516" y="2799233"/>
            <a:chExt cx="4627850" cy="282521"/>
          </a:xfrm>
        </p:grpSpPr>
        <p:cxnSp>
          <p:nvCxnSpPr>
            <p:cNvPr id="1166" name="Google Shape;1069;p88">
              <a:extLst>
                <a:ext uri="{FF2B5EF4-FFF2-40B4-BE49-F238E27FC236}">
                  <a16:creationId xmlns:a16="http://schemas.microsoft.com/office/drawing/2014/main" id="{EBA24C4C-F83B-46A9-71F2-DB0DF2F07C09}"/>
                </a:ext>
              </a:extLst>
            </p:cNvPr>
            <p:cNvCxnSpPr>
              <a:cxnSpLocks/>
            </p:cNvCxnSpPr>
            <p:nvPr/>
          </p:nvCxnSpPr>
          <p:spPr>
            <a:xfrm>
              <a:off x="3262516" y="3081754"/>
              <a:ext cx="4627850" cy="0"/>
            </a:xfrm>
            <a:prstGeom prst="straightConnector1">
              <a:avLst/>
            </a:prstGeom>
            <a:noFill/>
            <a:ln w="25400" cap="flat" cmpd="sng">
              <a:solidFill>
                <a:schemeClr val="dk1"/>
              </a:solidFill>
              <a:prstDash val="solid"/>
              <a:miter lim="800000"/>
              <a:headEnd type="none" w="sm" len="sm"/>
              <a:tailEnd type="triangle" w="lg" len="lg"/>
            </a:ln>
          </p:spPr>
        </p:cxnSp>
        <p:sp>
          <p:nvSpPr>
            <p:cNvPr id="1175" name="Google Shape;1090;p89">
              <a:extLst>
                <a:ext uri="{FF2B5EF4-FFF2-40B4-BE49-F238E27FC236}">
                  <a16:creationId xmlns:a16="http://schemas.microsoft.com/office/drawing/2014/main" id="{21B865CC-CA95-7344-EC43-E9A7000A1827}"/>
                </a:ext>
              </a:extLst>
            </p:cNvPr>
            <p:cNvSpPr txBox="1"/>
            <p:nvPr/>
          </p:nvSpPr>
          <p:spPr>
            <a:xfrm>
              <a:off x="5221760" y="2799233"/>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3</a:t>
              </a:r>
              <a:endParaRPr sz="1200" b="1" i="0" u="none"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706244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7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7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F01BD84-A934-1477-55D8-3EC20C946EB4}"/>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346B5685-2894-5912-0A2A-A0627DAFEF1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14582013-6A01-022B-633D-83AE2849E396}"/>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Actors API</a:t>
            </a:r>
            <a:endParaRPr dirty="0"/>
          </a:p>
        </p:txBody>
      </p:sp>
      <p:grpSp>
        <p:nvGrpSpPr>
          <p:cNvPr id="6" name="Group 5">
            <a:extLst>
              <a:ext uri="{FF2B5EF4-FFF2-40B4-BE49-F238E27FC236}">
                <a16:creationId xmlns:a16="http://schemas.microsoft.com/office/drawing/2014/main" id="{22066731-855E-4982-93BA-468D88DDB840}"/>
              </a:ext>
            </a:extLst>
          </p:cNvPr>
          <p:cNvGrpSpPr/>
          <p:nvPr/>
        </p:nvGrpSpPr>
        <p:grpSpPr>
          <a:xfrm>
            <a:off x="518918" y="1988098"/>
            <a:ext cx="4869737" cy="758778"/>
            <a:chOff x="447549" y="2482261"/>
            <a:chExt cx="4869737" cy="758778"/>
          </a:xfrm>
        </p:grpSpPr>
        <p:sp>
          <p:nvSpPr>
            <p:cNvPr id="3" name="Google Shape;1165;p96">
              <a:extLst>
                <a:ext uri="{FF2B5EF4-FFF2-40B4-BE49-F238E27FC236}">
                  <a16:creationId xmlns:a16="http://schemas.microsoft.com/office/drawing/2014/main" id="{83C81CC5-F81D-7A43-409F-0682B50AEFCC}"/>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update</a:t>
              </a:r>
              <a:endParaRPr sz="1600" b="0" i="0" u="none" strike="noStrike" cap="none" dirty="0">
                <a:solidFill>
                  <a:schemeClr val="accent3"/>
                </a:solidFill>
                <a:latin typeface="Space Grotesk" pitchFamily="2" charset="0"/>
                <a:cs typeface="Space Grotesk" pitchFamily="2" charset="0"/>
                <a:sym typeface="Arial"/>
              </a:endParaRPr>
            </a:p>
          </p:txBody>
        </p:sp>
        <p:sp>
          <p:nvSpPr>
            <p:cNvPr id="5" name="TextBox 4">
              <a:extLst>
                <a:ext uri="{FF2B5EF4-FFF2-40B4-BE49-F238E27FC236}">
                  <a16:creationId xmlns:a16="http://schemas.microsoft.com/office/drawing/2014/main" id="{60B31559-C284-234F-7CC3-FB18B5E669EB}"/>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Invoke the </a:t>
              </a:r>
              <a:r>
                <a:rPr lang="en-US" sz="1600" b="1" i="1" dirty="0">
                  <a:solidFill>
                    <a:schemeClr val="tx1"/>
                  </a:solidFill>
                  <a:latin typeface="Space Grotesk" pitchFamily="2" charset="0"/>
                  <a:cs typeface="Space Grotesk" pitchFamily="2" charset="0"/>
                </a:rPr>
                <a:t>update</a:t>
              </a:r>
              <a:r>
                <a:rPr lang="en-US" sz="1600" b="1" dirty="0">
                  <a:solidFill>
                    <a:schemeClr val="tx1"/>
                  </a:solidFill>
                  <a:latin typeface="Space Grotesk" pitchFamily="2" charset="0"/>
                  <a:cs typeface="Space Grotesk" pitchFamily="2" charset="0"/>
                </a:rPr>
                <a:t> method on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7" name="Group 6">
            <a:extLst>
              <a:ext uri="{FF2B5EF4-FFF2-40B4-BE49-F238E27FC236}">
                <a16:creationId xmlns:a16="http://schemas.microsoft.com/office/drawing/2014/main" id="{02B8F099-901B-08DA-A77F-E7749D736925}"/>
              </a:ext>
            </a:extLst>
          </p:cNvPr>
          <p:cNvGrpSpPr/>
          <p:nvPr/>
        </p:nvGrpSpPr>
        <p:grpSpPr>
          <a:xfrm>
            <a:off x="518918" y="3136586"/>
            <a:ext cx="4869737" cy="758778"/>
            <a:chOff x="447549" y="2482261"/>
            <a:chExt cx="4869737" cy="758778"/>
          </a:xfrm>
        </p:grpSpPr>
        <p:sp>
          <p:nvSpPr>
            <p:cNvPr id="8" name="Google Shape;1165;p96">
              <a:extLst>
                <a:ext uri="{FF2B5EF4-FFF2-40B4-BE49-F238E27FC236}">
                  <a16:creationId xmlns:a16="http://schemas.microsoft.com/office/drawing/2014/main" id="{3C2FBC0E-3ED5-F72B-5BDD-829E41E5FD7E}"/>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/state</a:t>
              </a:r>
              <a:endParaRPr sz="1600" b="0" i="0" u="none" strike="noStrike" cap="none" dirty="0">
                <a:solidFill>
                  <a:schemeClr val="accent3"/>
                </a:solidFill>
                <a:latin typeface="Space Grotesk" pitchFamily="2" charset="0"/>
                <a:cs typeface="Space Grotesk" pitchFamily="2" charset="0"/>
                <a:sym typeface="Arial"/>
              </a:endParaRPr>
            </a:p>
          </p:txBody>
        </p:sp>
        <p:sp>
          <p:nvSpPr>
            <p:cNvPr id="9" name="TextBox 8">
              <a:extLst>
                <a:ext uri="{FF2B5EF4-FFF2-40B4-BE49-F238E27FC236}">
                  <a16:creationId xmlns:a16="http://schemas.microsoft.com/office/drawing/2014/main" id="{19748DAD-60CC-71F3-C93B-A02BA141B0DE}"/>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Save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 state</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1" name="Group 10">
            <a:extLst>
              <a:ext uri="{FF2B5EF4-FFF2-40B4-BE49-F238E27FC236}">
                <a16:creationId xmlns:a16="http://schemas.microsoft.com/office/drawing/2014/main" id="{5BD56323-AA6F-EB6D-6715-E7FE73274ACA}"/>
              </a:ext>
            </a:extLst>
          </p:cNvPr>
          <p:cNvGrpSpPr/>
          <p:nvPr/>
        </p:nvGrpSpPr>
        <p:grpSpPr>
          <a:xfrm>
            <a:off x="518918" y="4285075"/>
            <a:ext cx="4869737" cy="758778"/>
            <a:chOff x="447549" y="2482261"/>
            <a:chExt cx="4869737" cy="758778"/>
          </a:xfrm>
        </p:grpSpPr>
        <p:sp>
          <p:nvSpPr>
            <p:cNvPr id="12" name="Google Shape;1165;p96">
              <a:extLst>
                <a:ext uri="{FF2B5EF4-FFF2-40B4-BE49-F238E27FC236}">
                  <a16:creationId xmlns:a16="http://schemas.microsoft.com/office/drawing/2014/main" id="{4F08CE2F-AE35-CDF0-215B-7087D1D76748}"/>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/state/key</a:t>
              </a:r>
              <a:endParaRPr sz="1600" b="0" i="0" u="none" strike="noStrike" cap="none" dirty="0">
                <a:solidFill>
                  <a:schemeClr val="accent3"/>
                </a:solidFill>
                <a:latin typeface="Space Grotesk" pitchFamily="2" charset="0"/>
                <a:cs typeface="Space Grotesk" pitchFamily="2" charset="0"/>
                <a:sym typeface="Arial"/>
              </a:endParaRPr>
            </a:p>
          </p:txBody>
        </p:sp>
        <p:sp>
          <p:nvSpPr>
            <p:cNvPr id="13" name="TextBox 12">
              <a:extLst>
                <a:ext uri="{FF2B5EF4-FFF2-40B4-BE49-F238E27FC236}">
                  <a16:creationId xmlns:a16="http://schemas.microsoft.com/office/drawing/2014/main" id="{A3DD0968-FD4F-A8FF-4595-E7EF1C2EF0F5}"/>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Get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 state</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4" name="Group 13">
            <a:extLst>
              <a:ext uri="{FF2B5EF4-FFF2-40B4-BE49-F238E27FC236}">
                <a16:creationId xmlns:a16="http://schemas.microsoft.com/office/drawing/2014/main" id="{ADE937FC-9BC6-8196-1ADA-5630DEC66B48}"/>
              </a:ext>
            </a:extLst>
          </p:cNvPr>
          <p:cNvGrpSpPr/>
          <p:nvPr/>
        </p:nvGrpSpPr>
        <p:grpSpPr>
          <a:xfrm>
            <a:off x="6560825" y="1988098"/>
            <a:ext cx="5007630" cy="758778"/>
            <a:chOff x="447549" y="2482261"/>
            <a:chExt cx="5007630" cy="758778"/>
          </a:xfrm>
        </p:grpSpPr>
        <p:sp>
          <p:nvSpPr>
            <p:cNvPr id="15" name="Google Shape;1165;p96">
              <a:extLst>
                <a:ext uri="{FF2B5EF4-FFF2-40B4-BE49-F238E27FC236}">
                  <a16:creationId xmlns:a16="http://schemas.microsoft.com/office/drawing/2014/main" id="{E4DA5B6D-74F6-BF2D-6C66-1824D56CA954}"/>
                </a:ext>
              </a:extLst>
            </p:cNvPr>
            <p:cNvSpPr txBox="1"/>
            <p:nvPr/>
          </p:nvSpPr>
          <p:spPr>
            <a:xfrm>
              <a:off x="447549" y="2902525"/>
              <a:ext cx="5007630"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/reminders/process</a:t>
              </a:r>
              <a:endParaRPr sz="1600" b="0" i="0" u="none" strike="noStrike" cap="none" dirty="0">
                <a:solidFill>
                  <a:schemeClr val="accent3"/>
                </a:solidFill>
                <a:latin typeface="Space Grotesk" pitchFamily="2" charset="0"/>
                <a:cs typeface="Space Grotesk" pitchFamily="2" charset="0"/>
                <a:sym typeface="Arial"/>
              </a:endParaRPr>
            </a:p>
          </p:txBody>
        </p:sp>
        <p:sp>
          <p:nvSpPr>
            <p:cNvPr id="16" name="TextBox 15">
              <a:extLst>
                <a:ext uri="{FF2B5EF4-FFF2-40B4-BE49-F238E27FC236}">
                  <a16:creationId xmlns:a16="http://schemas.microsoft.com/office/drawing/2014/main" id="{C7EEB6DC-422E-8E15-D760-5F45D16B0C4D}"/>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Create actor reminder</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7" name="Group 16">
            <a:extLst>
              <a:ext uri="{FF2B5EF4-FFF2-40B4-BE49-F238E27FC236}">
                <a16:creationId xmlns:a16="http://schemas.microsoft.com/office/drawing/2014/main" id="{30EAC9E0-50CF-ED6C-EA7C-DC19FE2D4F4B}"/>
              </a:ext>
            </a:extLst>
          </p:cNvPr>
          <p:cNvGrpSpPr/>
          <p:nvPr/>
        </p:nvGrpSpPr>
        <p:grpSpPr>
          <a:xfrm>
            <a:off x="6560825" y="3136586"/>
            <a:ext cx="5007630" cy="758778"/>
            <a:chOff x="447549" y="2482261"/>
            <a:chExt cx="5007630" cy="758778"/>
          </a:xfrm>
        </p:grpSpPr>
        <p:sp>
          <p:nvSpPr>
            <p:cNvPr id="18" name="Google Shape;1165;p96">
              <a:extLst>
                <a:ext uri="{FF2B5EF4-FFF2-40B4-BE49-F238E27FC236}">
                  <a16:creationId xmlns:a16="http://schemas.microsoft.com/office/drawing/2014/main" id="{0A4EAB21-B4C8-EA8D-6985-70EE21A10E56}"/>
                </a:ext>
              </a:extLst>
            </p:cNvPr>
            <p:cNvSpPr txBox="1"/>
            <p:nvPr/>
          </p:nvSpPr>
          <p:spPr>
            <a:xfrm>
              <a:off x="447549" y="2902525"/>
              <a:ext cx="5007630"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/timer/process</a:t>
              </a:r>
              <a:endParaRPr sz="1600" b="0" i="0" u="none" strike="noStrike" cap="none" dirty="0">
                <a:solidFill>
                  <a:schemeClr val="accent3"/>
                </a:solidFill>
                <a:latin typeface="Space Grotesk" pitchFamily="2" charset="0"/>
                <a:cs typeface="Space Grotesk" pitchFamily="2" charset="0"/>
                <a:sym typeface="Arial"/>
              </a:endParaRPr>
            </a:p>
          </p:txBody>
        </p:sp>
        <p:sp>
          <p:nvSpPr>
            <p:cNvPr id="19" name="TextBox 18">
              <a:extLst>
                <a:ext uri="{FF2B5EF4-FFF2-40B4-BE49-F238E27FC236}">
                  <a16:creationId xmlns:a16="http://schemas.microsoft.com/office/drawing/2014/main" id="{507D1443-4881-F713-04CD-09C22B71EDCA}"/>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Create actor timer</a:t>
              </a:r>
              <a:endParaRPr lang="en-US" sz="1600" b="1" i="0" u="none" strike="noStrike" cap="none" dirty="0">
                <a:solidFill>
                  <a:schemeClr val="tx1"/>
                </a:solidFill>
                <a:latin typeface="Space Grotesk" pitchFamily="2" charset="0"/>
                <a:cs typeface="Space Grotesk" pitchFamily="2" charset="0"/>
                <a:sym typeface="Arial"/>
              </a:endParaRPr>
            </a:p>
          </p:txBody>
        </p:sp>
      </p:grpSp>
    </p:spTree>
    <p:extLst>
      <p:ext uri="{BB962C8B-B14F-4D97-AF65-F5344CB8AC3E}">
        <p14:creationId xmlns:p14="http://schemas.microsoft.com/office/powerpoint/2010/main" val="78147315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EE01F75B-1D03-3F50-42C3-6DE2A1CDC7EB}"/>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478D559E-1D48-8A41-DF43-96269972F244}"/>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2606CECD-CE19-5A63-8C77-2FC037B1B26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Authoring Actors with .NET SDK</a:t>
            </a:r>
            <a:endParaRPr dirty="0"/>
          </a:p>
        </p:txBody>
      </p:sp>
      <p:sp>
        <p:nvSpPr>
          <p:cNvPr id="10" name="TextBox 9">
            <a:extLst>
              <a:ext uri="{FF2B5EF4-FFF2-40B4-BE49-F238E27FC236}">
                <a16:creationId xmlns:a16="http://schemas.microsoft.com/office/drawing/2014/main" id="{1FBB4CE2-5F35-5740-9DC3-4D2AE8E0326B}"/>
              </a:ext>
            </a:extLst>
          </p:cNvPr>
          <p:cNvSpPr txBox="1"/>
          <p:nvPr/>
        </p:nvSpPr>
        <p:spPr>
          <a:xfrm>
            <a:off x="2643716" y="1856426"/>
            <a:ext cx="6904568" cy="2062103"/>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interface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ISmartDevice</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err="1">
                <a:solidFill>
                  <a:srgbClr val="1F2328"/>
                </a:solidFill>
                <a:effectLst/>
                <a:latin typeface="Courier New" panose="02070309020205020404" pitchFamily="49" charset="0"/>
                <a:cs typeface="Courier New" panose="02070309020205020404" pitchFamily="49" charset="0"/>
              </a:rPr>
              <a:t>IActor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 </a:t>
            </a:r>
            <a:r>
              <a:rPr lang="en-US" sz="1600" b="1" dirty="0" err="1">
                <a:solidFill>
                  <a:srgbClr val="8250DF"/>
                </a:solidFill>
                <a:effectLst/>
                <a:latin typeface="Courier New" panose="02070309020205020404" pitchFamily="49" charset="0"/>
                <a:cs typeface="Courier New" panose="02070309020205020404" pitchFamily="49" charset="0"/>
              </a:rPr>
              <a:t>SetDataAsync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device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err="1">
                <a:solidFill>
                  <a:srgbClr val="953800"/>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&gt; </a:t>
            </a:r>
            <a:r>
              <a:rPr lang="en-US" sz="1600" b="1" dirty="0" err="1">
                <a:solidFill>
                  <a:srgbClr val="8250DF"/>
                </a:solidFill>
                <a:effectLst/>
                <a:latin typeface="Courier New" panose="02070309020205020404" pitchFamily="49" charset="0"/>
                <a:cs typeface="Courier New" panose="02070309020205020404" pitchFamily="49" charset="0"/>
              </a:rPr>
              <a:t>GetDataAsync</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DetectSmokeAsync</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SoundAlarm</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ClearAlarm</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sp>
        <p:nvSpPr>
          <p:cNvPr id="21" name="TextBox 20">
            <a:extLst>
              <a:ext uri="{FF2B5EF4-FFF2-40B4-BE49-F238E27FC236}">
                <a16:creationId xmlns:a16="http://schemas.microsoft.com/office/drawing/2014/main" id="{D7A598E1-7398-B880-CB60-AF8AE67C7A29}"/>
              </a:ext>
            </a:extLst>
          </p:cNvPr>
          <p:cNvSpPr txBox="1"/>
          <p:nvPr/>
        </p:nvSpPr>
        <p:spPr>
          <a:xfrm>
            <a:off x="2643716" y="4462726"/>
            <a:ext cx="7044268" cy="1323439"/>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class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SmartDeviceData</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Status { </a:t>
            </a:r>
            <a:r>
              <a:rPr lang="en-US" sz="1600" b="1" dirty="0">
                <a:solidFill>
                  <a:srgbClr val="CF222E"/>
                </a:solidFill>
                <a:effectLst/>
                <a:latin typeface="Courier New" panose="02070309020205020404" pitchFamily="49" charset="0"/>
                <a:cs typeface="Courier New" panose="02070309020205020404" pitchFamily="49" charset="0"/>
              </a:rPr>
              <a:t>get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set</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default!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Location { </a:t>
            </a:r>
            <a:r>
              <a:rPr lang="en-US" sz="1600" b="1" dirty="0">
                <a:solidFill>
                  <a:srgbClr val="CF222E"/>
                </a:solidFill>
                <a:effectLst/>
                <a:latin typeface="Courier New" panose="02070309020205020404" pitchFamily="49" charset="0"/>
                <a:cs typeface="Courier New" panose="02070309020205020404" pitchFamily="49" charset="0"/>
              </a:rPr>
              <a:t>get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set</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default!</a:t>
            </a:r>
            <a:r>
              <a:rPr lang="en-US" sz="1600" b="1" dirty="0">
                <a:solidFill>
                  <a:srgbClr val="1F2328"/>
                </a:solidFill>
                <a:effectLst/>
                <a:latin typeface="Courier New" panose="02070309020205020404" pitchFamily="49" charset="0"/>
                <a:cs typeface="Courier New" panose="02070309020205020404" pitchFamily="49" charset="0"/>
              </a:rPr>
              <a:t>;</a:t>
            </a: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102833750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34B95FCD-DB28-5223-7FDC-0585E7FF44DC}"/>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80BF6EA3-3276-7CB5-91B0-4CB4854AE517}"/>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D52FF527-F90B-19B8-CFBB-D310DF4EB789}"/>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Authoring Actors with .NET SDK</a:t>
            </a:r>
            <a:endParaRPr dirty="0"/>
          </a:p>
        </p:txBody>
      </p:sp>
      <p:sp>
        <p:nvSpPr>
          <p:cNvPr id="4" name="TextBox 3">
            <a:extLst>
              <a:ext uri="{FF2B5EF4-FFF2-40B4-BE49-F238E27FC236}">
                <a16:creationId xmlns:a16="http://schemas.microsoft.com/office/drawing/2014/main" id="{1ED21587-BC13-ED2A-F152-3795E0EAEE17}"/>
              </a:ext>
            </a:extLst>
          </p:cNvPr>
          <p:cNvSpPr txBox="1"/>
          <p:nvPr/>
        </p:nvSpPr>
        <p:spPr>
          <a:xfrm>
            <a:off x="981153" y="1913223"/>
            <a:ext cx="10229694" cy="4278094"/>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deviceActorId1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ActorId</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"device1"</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Create a new instance of the data class that will be stored in the actor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deviceData1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Location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"First Floor"</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"Ready"</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Create the local proxy by using the same interface that the service implements.</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6E7781"/>
                </a:solidFill>
                <a:effectLst/>
                <a:latin typeface="Courier New" panose="02070309020205020404" pitchFamily="49" charset="0"/>
                <a:cs typeface="Courier New" panose="02070309020205020404" pitchFamily="49" charset="0"/>
              </a:rPr>
              <a:t>// You need to provide the type and id so the actor can be located.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6E7781"/>
                </a:solidFill>
                <a:effectLst/>
                <a:latin typeface="Courier New" panose="02070309020205020404" pitchFamily="49" charset="0"/>
                <a:cs typeface="Courier New" panose="02070309020205020404" pitchFamily="49" charset="0"/>
              </a:rPr>
              <a:t>// If the actor matching this id does not exist, it will be created</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proxySmartDevice1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ActorProxy</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Create</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err="1">
                <a:solidFill>
                  <a:srgbClr val="1F2328"/>
                </a:solidFill>
                <a:effectLst/>
                <a:latin typeface="Courier New" panose="02070309020205020404" pitchFamily="49" charset="0"/>
                <a:cs typeface="Courier New" panose="02070309020205020404" pitchFamily="49" charset="0"/>
              </a:rPr>
              <a:t>ISmartDevice</a:t>
            </a:r>
            <a:r>
              <a:rPr lang="en-US" sz="1600" b="1" dirty="0">
                <a:solidFill>
                  <a:srgbClr val="1F2328"/>
                </a:solidFill>
                <a:effectLst/>
                <a:latin typeface="Courier New" panose="02070309020205020404" pitchFamily="49" charset="0"/>
                <a:cs typeface="Courier New" panose="02070309020205020404" pitchFamily="49" charset="0"/>
              </a:rPr>
              <a:t>&gt;(</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deviceActorId1,</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SmokeDetectorActor</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Now you can use the actor interface to call the actor's methods.</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setDataResponse1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proxySmartDevice1</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SetDataAsync(deviceData1);</a:t>
            </a:r>
          </a:p>
        </p:txBody>
      </p:sp>
    </p:spTree>
    <p:extLst>
      <p:ext uri="{BB962C8B-B14F-4D97-AF65-F5344CB8AC3E}">
        <p14:creationId xmlns:p14="http://schemas.microsoft.com/office/powerpoint/2010/main" val="288127633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195"/>
        <p:cNvGrpSpPr/>
        <p:nvPr/>
      </p:nvGrpSpPr>
      <p:grpSpPr>
        <a:xfrm>
          <a:off x="0" y="0"/>
          <a:ext cx="0" cy="0"/>
          <a:chOff x="0" y="0"/>
          <a:chExt cx="0" cy="0"/>
        </a:xfrm>
      </p:grpSpPr>
      <p:sp>
        <p:nvSpPr>
          <p:cNvPr id="1196" name="Google Shape;1196;p9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Actors Demo</a:t>
            </a:r>
            <a:endParaRPr/>
          </a:p>
        </p:txBody>
      </p:sp>
      <p:sp>
        <p:nvSpPr>
          <p:cNvPr id="1197" name="Google Shape;1197;p99">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https://docs.dapr.io/getting-started/quickstarts/actors-quickstart/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189;p98">
            <a:extLst>
              <a:ext uri="{FF2B5EF4-FFF2-40B4-BE49-F238E27FC236}">
                <a16:creationId xmlns:a16="http://schemas.microsoft.com/office/drawing/2014/main" id="{3CCBCAD2-83FB-8177-5BB5-68BF0295892E}"/>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79BC360F-A336-DE85-D1E6-15AFFBB85BAF}"/>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E62E0C8B-6BAB-9552-964C-9A2C3B93787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Resiliency</a:t>
            </a:r>
            <a:endParaRPr dirty="0"/>
          </a:p>
        </p:txBody>
      </p:sp>
      <p:sp>
        <p:nvSpPr>
          <p:cNvPr id="124" name="Google Shape;124;p31">
            <a:extLst>
              <a:ext uri="{FF2B5EF4-FFF2-40B4-BE49-F238E27FC236}">
                <a16:creationId xmlns:a16="http://schemas.microsoft.com/office/drawing/2014/main" id="{3861F1D1-E2AB-BDB1-7F99-005821709BDE}"/>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98D31327-ECFF-FC9B-E4AB-AD5D1AF2A16E}"/>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1ED62A96-5C6E-70C0-3849-85B70BB52C6B}"/>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9370EF4D-22EE-293E-90D0-40857BBA675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5A475CDB-5138-FB0F-4482-B415C7D83A02}"/>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FF79E3EF-E53A-AB72-7F32-46917D7BEFA6}"/>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2620F021-863D-BD58-C643-CC27D559C6F4}"/>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BA23F435-6B8F-3F59-5437-7EA64425CBFD}"/>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1E186736-E347-0310-F318-1B9361EFAD0D}"/>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B7A2D9ED-8650-E4A9-9079-D6F00814D0C6}"/>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B3FE0C48-B73D-A780-47E8-17CE8E384081}"/>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978C571B-820A-45E4-0A1C-57ECC42E985B}"/>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C2C6786E-2B28-4F50-8AC4-4073CB609EAD}"/>
              </a:ext>
            </a:extLst>
          </p:cNvPr>
          <p:cNvCxnSpPr>
            <a:cxnSpLocks/>
          </p:cNvCxnSpPr>
          <p:nvPr/>
        </p:nvCxnSpPr>
        <p:spPr>
          <a:xfrm>
            <a:off x="11045881" y="4680558"/>
            <a:ext cx="8400" cy="690300"/>
          </a:xfrm>
          <a:prstGeom prst="straightConnector1">
            <a:avLst/>
          </a:prstGeom>
          <a:noFill/>
          <a:ln w="22225" cap="flat" cmpd="sng">
            <a:solidFill>
              <a:schemeClr val="accent6"/>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BF770B44-44C5-0B8E-8FA8-08C565C431AB}"/>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BF78BC4B-FEB2-7D57-AE07-6CCA72995869}"/>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CEBB1315-C1EB-8B81-A84F-C26A5FBC0E21}"/>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E9426406-ADF1-ACA3-D529-4691F07CB75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C26CDE3A-DDB7-F94B-E29F-CB805835DF92}"/>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55498205-F916-C19D-9A6B-8C5E1DAEC6F5}"/>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B14E9C35-17A5-01B6-6E4F-A178087AA936}"/>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D554105C-C4A6-6052-5A99-CE792019DB3A}"/>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92FBBDFB-D8F7-D195-9F27-659A676B2C7D}"/>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40DD558D-4500-39F0-FA38-9C81F082D09C}"/>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59D49DEB-F3D9-5D9E-8C04-028282C46CB3}"/>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369B520C-76BC-B8CE-3C3E-84E7EB4FC573}"/>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AA1846F9-6777-A635-B6C9-1549431B1D87}"/>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161A6C7E-F316-736B-89B7-FF7C15AC488B}"/>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5EB6E9A2-C55B-18B5-A30A-0757BC130B84}"/>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BF663E16-0B7A-EEF3-50CC-6F14B4A6238C}"/>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9F40A4D5-586A-1E58-55D9-2F1A0F0F87EF}"/>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18106C9D-DD16-2137-8EDA-8337FD27E875}"/>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E759885B-746B-0032-2C8A-CD45C5A30D6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6B3D0441-9AA5-12D6-5ACF-31070E7114D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F89E60F3-F3AB-BD04-24BF-AB19BEBF89E8}"/>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25335658-67F1-84FA-3179-D336E212E917}"/>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C5D025C0-8957-E5D8-133D-BDB32A65230E}"/>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B697D62D-8D0E-8907-11B1-8E425E3D4C40}"/>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6B253600-8ECD-B29D-AF8C-2229A29930FC}"/>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D211CBB2-408F-B3B1-9E2F-624A2E965914}"/>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A4963BA6-3BAE-8260-C706-77B3EA9C5A6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F9AECB50-F8DE-A76F-DB42-30A02452B8A8}"/>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6D068FF1-945E-4B93-D93B-4DA29EE2DEBF}"/>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43B7E595-97AB-832A-C31A-DD23BFDFE597}"/>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E7EDA85B-B844-C0E4-5C85-264AEF3A953B}"/>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F5EBD3CB-C503-9026-2CEF-3847B3CA9D8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88D6E239-6E76-772A-B97E-4811CC3C0F8F}"/>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5A5DA054-2C08-97CF-CBED-FB56C9DE0DC2}"/>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673D465D-B445-933C-258F-A819EB7A262A}"/>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438BC165-E412-7BAA-FDF9-4678A915E3AB}"/>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5" name="Google Shape;215;p32">
            <a:extLst>
              <a:ext uri="{FF2B5EF4-FFF2-40B4-BE49-F238E27FC236}">
                <a16:creationId xmlns:a16="http://schemas.microsoft.com/office/drawing/2014/main" id="{746A6768-662B-479B-42EA-AABDE42FBB4B}"/>
              </a:ext>
            </a:extLst>
          </p:cNvPr>
          <p:cNvSpPr/>
          <p:nvPr/>
        </p:nvSpPr>
        <p:spPr>
          <a:xfrm>
            <a:off x="7724081" y="5481512"/>
            <a:ext cx="2560944" cy="885861"/>
          </a:xfrm>
          <a:prstGeom prst="wedgeRoundRectCallout">
            <a:avLst>
              <a:gd name="adj1" fmla="val -53511"/>
              <a:gd name="adj2" fmla="val -175605"/>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indent="0" algn="ctr" rtl="0">
              <a:spcBef>
                <a:spcPts val="0"/>
              </a:spcBef>
              <a:spcAft>
                <a:spcPts val="0"/>
              </a:spcAft>
            </a:pPr>
            <a:r>
              <a:rPr lang="en-US" b="0" i="0" dirty="0">
                <a:solidFill>
                  <a:srgbClr val="121C29"/>
                </a:solidFill>
                <a:effectLst/>
                <a:latin typeface="Space Grotesk" pitchFamily="2" charset="0"/>
                <a:ea typeface="Space Grotesk" pitchFamily="2" charset="0"/>
                <a:cs typeface="Space Grotesk" pitchFamily="2" charset="0"/>
              </a:rPr>
              <a:t>How do I handle failed calls and perform retries?</a:t>
            </a:r>
          </a:p>
        </p:txBody>
      </p:sp>
    </p:spTree>
    <p:extLst>
      <p:ext uri="{BB962C8B-B14F-4D97-AF65-F5344CB8AC3E}">
        <p14:creationId xmlns:p14="http://schemas.microsoft.com/office/powerpoint/2010/main" val="13357817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201">
          <a:extLst>
            <a:ext uri="{FF2B5EF4-FFF2-40B4-BE49-F238E27FC236}">
              <a16:creationId xmlns:a16="http://schemas.microsoft.com/office/drawing/2014/main" id="{48B227F3-F947-74E6-1F41-EA83FC12C0E6}"/>
            </a:ext>
          </a:extLst>
        </p:cNvPr>
        <p:cNvGrpSpPr/>
        <p:nvPr/>
      </p:nvGrpSpPr>
      <p:grpSpPr>
        <a:xfrm>
          <a:off x="0" y="0"/>
          <a:ext cx="0" cy="0"/>
          <a:chOff x="0" y="0"/>
          <a:chExt cx="0" cy="0"/>
        </a:xfrm>
      </p:grpSpPr>
      <p:pic>
        <p:nvPicPr>
          <p:cNvPr id="2" name="Google Shape;1759;p2">
            <a:extLst>
              <a:ext uri="{FF2B5EF4-FFF2-40B4-BE49-F238E27FC236}">
                <a16:creationId xmlns:a16="http://schemas.microsoft.com/office/drawing/2014/main" id="{15F9D708-4D63-F67C-572F-9D1CA8B24844}"/>
              </a:ext>
            </a:extLst>
          </p:cNvPr>
          <p:cNvPicPr preferRelativeResize="0">
            <a:picLocks noChangeAspect="1"/>
          </p:cNvPicPr>
          <p:nvPr/>
        </p:nvPicPr>
        <p:blipFill rotWithShape="1">
          <a:blip r:embed="rId3">
            <a:alphaModFix/>
          </a:blip>
          <a:srcRect/>
          <a:stretch/>
        </p:blipFill>
        <p:spPr>
          <a:xfrm>
            <a:off x="5195998" y="1434514"/>
            <a:ext cx="1800000" cy="1800000"/>
          </a:xfrm>
          <a:prstGeom prst="rect">
            <a:avLst/>
          </a:prstGeom>
          <a:noFill/>
          <a:ln>
            <a:noFill/>
          </a:ln>
        </p:spPr>
      </p:pic>
      <p:sp>
        <p:nvSpPr>
          <p:cNvPr id="1203" name="Google Shape;1203;p100">
            <a:extLst>
              <a:ext uri="{FF2B5EF4-FFF2-40B4-BE49-F238E27FC236}">
                <a16:creationId xmlns:a16="http://schemas.microsoft.com/office/drawing/2014/main" id="{F87E7EA7-C85D-3375-0D91-CE3DA524B7D7}"/>
              </a:ext>
            </a:extLst>
          </p:cNvPr>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Distributed Lock API</a:t>
            </a:r>
            <a:endParaRPr dirty="0"/>
          </a:p>
        </p:txBody>
      </p:sp>
      <p:sp>
        <p:nvSpPr>
          <p:cNvPr id="1204" name="Google Shape;1204;p100">
            <a:hlinkClick r:id="rId4"/>
            <a:extLst>
              <a:ext uri="{FF2B5EF4-FFF2-40B4-BE49-F238E27FC236}">
                <a16:creationId xmlns:a16="http://schemas.microsoft.com/office/drawing/2014/main" id="{398FE2BA-3C17-B78A-A177-3213F5F8D83A}"/>
              </a:ext>
            </a:extLst>
          </p:cNvPr>
          <p:cNvSpPr txBox="1"/>
          <p:nvPr/>
        </p:nvSpPr>
        <p:spPr>
          <a:xfrm>
            <a:off x="357976" y="5995452"/>
            <a:ext cx="114760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bg1"/>
                </a:solidFill>
                <a:latin typeface="Space Grotesk"/>
                <a:ea typeface="Space Grotesk"/>
                <a:cs typeface="Space Grotesk"/>
                <a:sym typeface="Space Grotesk"/>
              </a:rPr>
              <a:t>https://docs.dapr.io/developing-applications/building-blocks/distributed-lock/</a:t>
            </a:r>
            <a:endParaRPr sz="1800" b="0" i="0" u="none" strike="noStrike" cap="none" dirty="0">
              <a:solidFill>
                <a:schemeClr val="bg1"/>
              </a:solidFill>
              <a:latin typeface="Space Grotesk"/>
              <a:ea typeface="Space Grotesk"/>
              <a:cs typeface="Space Grotesk"/>
              <a:sym typeface="Space Grotesk"/>
            </a:endParaRPr>
          </a:p>
        </p:txBody>
      </p:sp>
    </p:spTree>
    <p:extLst>
      <p:ext uri="{BB962C8B-B14F-4D97-AF65-F5344CB8AC3E}">
        <p14:creationId xmlns:p14="http://schemas.microsoft.com/office/powerpoint/2010/main" val="323768553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2EEEB-E696-199B-167F-B73F37C811DE}"/>
            </a:ext>
          </a:extLst>
        </p:cNvPr>
        <p:cNvGrpSpPr/>
        <p:nvPr/>
      </p:nvGrpSpPr>
      <p:grpSpPr>
        <a:xfrm>
          <a:off x="0" y="0"/>
          <a:ext cx="0" cy="0"/>
          <a:chOff x="0" y="0"/>
          <a:chExt cx="0" cy="0"/>
        </a:xfrm>
      </p:grpSpPr>
      <p:pic>
        <p:nvPicPr>
          <p:cNvPr id="11" name="Google Shape;1759;p2">
            <a:extLst>
              <a:ext uri="{FF2B5EF4-FFF2-40B4-BE49-F238E27FC236}">
                <a16:creationId xmlns:a16="http://schemas.microsoft.com/office/drawing/2014/main" id="{6348FA03-AD57-FAEF-7F83-E104EBDD17E0}"/>
              </a:ext>
            </a:extLst>
          </p:cNvPr>
          <p:cNvPicPr preferRelativeResize="0">
            <a:picLocks noChangeAspect="1"/>
          </p:cNvPicPr>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9E04F5A-9355-B593-2E82-B830421F575A}"/>
              </a:ext>
            </a:extLst>
          </p:cNvPr>
          <p:cNvSpPr>
            <a:spLocks noGrp="1"/>
          </p:cNvSpPr>
          <p:nvPr>
            <p:ph type="title"/>
          </p:nvPr>
        </p:nvSpPr>
        <p:spPr>
          <a:xfrm>
            <a:off x="196754" y="214127"/>
            <a:ext cx="11820099" cy="924588"/>
          </a:xfrm>
        </p:spPr>
        <p:txBody>
          <a:bodyPr/>
          <a:lstStyle/>
          <a:p>
            <a:r>
              <a:rPr lang="en-US" dirty="0"/>
              <a:t>Distributed lock</a:t>
            </a:r>
            <a:endParaRPr lang="en-NL" dirty="0"/>
          </a:p>
        </p:txBody>
      </p:sp>
      <p:sp>
        <p:nvSpPr>
          <p:cNvPr id="9" name="TextBox 8">
            <a:extLst>
              <a:ext uri="{FF2B5EF4-FFF2-40B4-BE49-F238E27FC236}">
                <a16:creationId xmlns:a16="http://schemas.microsoft.com/office/drawing/2014/main" id="{32E0E037-7155-7A7D-38CC-870BB5C5D279}"/>
              </a:ext>
            </a:extLst>
          </p:cNvPr>
          <p:cNvSpPr txBox="1"/>
          <p:nvPr/>
        </p:nvSpPr>
        <p:spPr>
          <a:xfrm>
            <a:off x="5595509" y="3158694"/>
            <a:ext cx="6518114"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Only a single instance of an application can hold a lock</a:t>
            </a:r>
          </a:p>
          <a:p>
            <a:pPr>
              <a:lnSpc>
                <a:spcPct val="150000"/>
              </a:lnSpc>
            </a:pPr>
            <a:r>
              <a:rPr lang="en-US" sz="1800" dirty="0">
                <a:latin typeface="Space Grotesk" pitchFamily="2" charset="0"/>
                <a:cs typeface="Space Grotesk" pitchFamily="2" charset="0"/>
              </a:rPr>
              <a:t>- Locks are scoped to a Dapr app-id</a:t>
            </a:r>
          </a:p>
          <a:p>
            <a:pPr>
              <a:lnSpc>
                <a:spcPct val="150000"/>
              </a:lnSpc>
            </a:pPr>
            <a:r>
              <a:rPr lang="en-US" sz="1800" dirty="0">
                <a:latin typeface="Space Grotesk" pitchFamily="2" charset="0"/>
                <a:cs typeface="Space Grotesk" pitchFamily="2" charset="0"/>
              </a:rPr>
              <a:t>- Uses a lease-based locking mechanism to prevent deadlocks</a:t>
            </a:r>
          </a:p>
        </p:txBody>
      </p:sp>
      <p:sp>
        <p:nvSpPr>
          <p:cNvPr id="10" name="TextBox 9">
            <a:extLst>
              <a:ext uri="{FF2B5EF4-FFF2-40B4-BE49-F238E27FC236}">
                <a16:creationId xmlns:a16="http://schemas.microsoft.com/office/drawing/2014/main" id="{A7A340BC-7403-AF22-39B6-D36ABC715814}"/>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distributed lock API provides mutually exclusive access to resources.</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20A591F8-1ECF-8A8F-6A58-BC8F0109170F}"/>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379028401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FE0A96B3-0ABC-B6E1-A6AD-AAF11A0357BF}"/>
            </a:ext>
          </a:extLst>
        </p:cNvPr>
        <p:cNvGrpSpPr/>
        <p:nvPr/>
      </p:nvGrpSpPr>
      <p:grpSpPr>
        <a:xfrm>
          <a:off x="0" y="0"/>
          <a:ext cx="0" cy="0"/>
          <a:chOff x="0" y="0"/>
          <a:chExt cx="0" cy="0"/>
        </a:xfrm>
      </p:grpSpPr>
      <p:pic>
        <p:nvPicPr>
          <p:cNvPr id="2" name="Google Shape;1759;p2">
            <a:extLst>
              <a:ext uri="{FF2B5EF4-FFF2-40B4-BE49-F238E27FC236}">
                <a16:creationId xmlns:a16="http://schemas.microsoft.com/office/drawing/2014/main" id="{2E0702BF-98CC-8E62-9B0B-F3C78D6D7F27}"/>
              </a:ext>
            </a:extLst>
          </p:cNvPr>
          <p:cNvPicPr preferRelativeResize="0">
            <a:picLocks noChangeAspect="1"/>
          </p:cNvPicPr>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5A199971-B004-F0CB-79EA-B2D8092885E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59DA6A04-65FB-E64D-C4D7-AB30427EE023}"/>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6A98C539-EF7E-3CD6-B925-B224816760A6}"/>
                </a:ext>
              </a:extLst>
            </p:cNvPr>
            <p:cNvPicPr preferRelativeResize="0"/>
            <p:nvPr/>
          </p:nvPicPr>
          <p:blipFill rotWithShape="1">
            <a:blip r:embed="rId4">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31EAB4C4-EB8F-123D-0F69-96EC6A6D4B37}"/>
                </a:ext>
              </a:extLst>
            </p:cNvPr>
            <p:cNvSpPr txBox="1"/>
            <p:nvPr/>
          </p:nvSpPr>
          <p:spPr>
            <a:xfrm>
              <a:off x="3229867" y="21959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My App</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6516D65A-9358-09D4-2FA5-FAA80DF952FC}"/>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003E74AD-02F7-9594-6B7C-9CC5DEDE0576}"/>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725B2753-D4A6-256A-6985-267FD60B8925}"/>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341963DD-F316-7483-2E5B-B2F838A4356E}"/>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grpSp>
        <p:nvGrpSpPr>
          <p:cNvPr id="44" name="Group 43">
            <a:extLst>
              <a:ext uri="{FF2B5EF4-FFF2-40B4-BE49-F238E27FC236}">
                <a16:creationId xmlns:a16="http://schemas.microsoft.com/office/drawing/2014/main" id="{7EA48050-73B0-A24A-397E-33531B8B959E}"/>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E7E6D332-FE09-9C28-2EEC-E701665B17EB}"/>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43" name="Google Shape;1778;p3">
              <a:extLst>
                <a:ext uri="{FF2B5EF4-FFF2-40B4-BE49-F238E27FC236}">
                  <a16:creationId xmlns:a16="http://schemas.microsoft.com/office/drawing/2014/main" id="{0C544B98-6D46-4C6D-7A9E-284C503FC7E2}"/>
                </a:ext>
              </a:extLst>
            </p:cNvPr>
            <p:cNvPicPr preferRelativeResize="0"/>
            <p:nvPr/>
          </p:nvPicPr>
          <p:blipFill rotWithShape="1">
            <a:blip r:embed="rId6">
              <a:alphaModFix/>
            </a:blip>
            <a:srcRect/>
            <a:stretch/>
          </p:blipFill>
          <p:spPr>
            <a:xfrm>
              <a:off x="5085508" y="2724240"/>
              <a:ext cx="720000" cy="720000"/>
            </a:xfrm>
            <a:prstGeom prst="rect">
              <a:avLst/>
            </a:prstGeom>
            <a:noFill/>
            <a:ln>
              <a:noFill/>
            </a:ln>
          </p:spPr>
        </p:pic>
      </p:grpSp>
      <p:grpSp>
        <p:nvGrpSpPr>
          <p:cNvPr id="18" name="Group 17">
            <a:extLst>
              <a:ext uri="{FF2B5EF4-FFF2-40B4-BE49-F238E27FC236}">
                <a16:creationId xmlns:a16="http://schemas.microsoft.com/office/drawing/2014/main" id="{9C57FA40-7AC7-92F3-02B3-7A27BC770C6A}"/>
              </a:ext>
            </a:extLst>
          </p:cNvPr>
          <p:cNvGrpSpPr/>
          <p:nvPr/>
        </p:nvGrpSpPr>
        <p:grpSpPr>
          <a:xfrm>
            <a:off x="2997050" y="1769862"/>
            <a:ext cx="8370052" cy="3114446"/>
            <a:chOff x="2997050" y="1769862"/>
            <a:chExt cx="8370052" cy="3114446"/>
          </a:xfrm>
        </p:grpSpPr>
        <p:grpSp>
          <p:nvGrpSpPr>
            <p:cNvPr id="14" name="Group 13">
              <a:extLst>
                <a:ext uri="{FF2B5EF4-FFF2-40B4-BE49-F238E27FC236}">
                  <a16:creationId xmlns:a16="http://schemas.microsoft.com/office/drawing/2014/main" id="{2032D6B2-6DCD-E594-720B-C17A07E14463}"/>
                </a:ext>
              </a:extLst>
            </p:cNvPr>
            <p:cNvGrpSpPr/>
            <p:nvPr/>
          </p:nvGrpSpPr>
          <p:grpSpPr>
            <a:xfrm>
              <a:off x="2997050" y="3606906"/>
              <a:ext cx="1567020" cy="1277402"/>
              <a:chOff x="2997050" y="3606906"/>
              <a:chExt cx="1567020" cy="1277402"/>
            </a:xfrm>
          </p:grpSpPr>
          <p:pic>
            <p:nvPicPr>
              <p:cNvPr id="12" name="Google Shape;1774;p3">
                <a:extLst>
                  <a:ext uri="{FF2B5EF4-FFF2-40B4-BE49-F238E27FC236}">
                    <a16:creationId xmlns:a16="http://schemas.microsoft.com/office/drawing/2014/main" id="{C17030E0-ACD2-7F20-E101-B77988C81448}"/>
                  </a:ext>
                </a:extLst>
              </p:cNvPr>
              <p:cNvPicPr preferRelativeResize="0"/>
              <p:nvPr/>
            </p:nvPicPr>
            <p:blipFill rotWithShape="1">
              <a:blip r:embed="rId7">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BEF99BF7-3AC4-8A51-DEE5-0368A93B76D1}"/>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AF18629C-DF3D-4EFA-E5B6-6B4B575E5CE2}"/>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grpSp>
        <p:grpSp>
          <p:nvGrpSpPr>
            <p:cNvPr id="42" name="Group 41">
              <a:extLst>
                <a:ext uri="{FF2B5EF4-FFF2-40B4-BE49-F238E27FC236}">
                  <a16:creationId xmlns:a16="http://schemas.microsoft.com/office/drawing/2014/main" id="{872DC321-54FE-345D-20E4-998E0F3D6C58}"/>
                </a:ext>
              </a:extLst>
            </p:cNvPr>
            <p:cNvGrpSpPr/>
            <p:nvPr/>
          </p:nvGrpSpPr>
          <p:grpSpPr>
            <a:xfrm>
              <a:off x="6160102" y="1769862"/>
              <a:ext cx="5207000" cy="1866081"/>
              <a:chOff x="6854860" y="4815860"/>
              <a:chExt cx="5207000" cy="1866081"/>
            </a:xfrm>
          </p:grpSpPr>
          <p:sp>
            <p:nvSpPr>
              <p:cNvPr id="38" name="TextBox 37">
                <a:extLst>
                  <a:ext uri="{FF2B5EF4-FFF2-40B4-BE49-F238E27FC236}">
                    <a16:creationId xmlns:a16="http://schemas.microsoft.com/office/drawing/2014/main" id="{D9523E80-34AD-C1DB-95D0-ABC0FBBD663E}"/>
                  </a:ext>
                </a:extLst>
              </p:cNvPr>
              <p:cNvSpPr txBox="1"/>
              <p:nvPr/>
            </p:nvSpPr>
            <p:spPr>
              <a:xfrm>
                <a:off x="6854860" y="5358502"/>
                <a:ext cx="4081178" cy="1323439"/>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expiryInSeconds</a:t>
                </a:r>
                <a:r>
                  <a:rPr lang="en-US" sz="1600" dirty="0">
                    <a:latin typeface="Space Grotesk" pitchFamily="2" charset="0"/>
                    <a:cs typeface="Space Grotesk" pitchFamily="2" charset="0"/>
                  </a:rPr>
                  <a:t>": </a:t>
                </a:r>
                <a:r>
                  <a:rPr lang="en-US" sz="1600" dirty="0">
                    <a:solidFill>
                      <a:schemeClr val="accent2"/>
                    </a:solidFill>
                    <a:latin typeface="Space Grotesk" pitchFamily="2" charset="0"/>
                    <a:cs typeface="Space Grotesk" pitchFamily="2" charset="0"/>
                  </a:rPr>
                  <a:t>60</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830C8531-939E-79EE-1B0C-E9EFBA3F910A}"/>
                  </a:ext>
                </a:extLst>
              </p:cNvPr>
              <p:cNvSpPr txBox="1"/>
              <p:nvPr/>
            </p:nvSpPr>
            <p:spPr>
              <a:xfrm>
                <a:off x="6854860" y="4815860"/>
                <a:ext cx="5207000"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pic>
          <p:nvPicPr>
            <p:cNvPr id="17" name="Graphic 16">
              <a:extLst>
                <a:ext uri="{FF2B5EF4-FFF2-40B4-BE49-F238E27FC236}">
                  <a16:creationId xmlns:a16="http://schemas.microsoft.com/office/drawing/2014/main" id="{FFFE1206-7880-9A5C-3AA0-5EE3AF7F23E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166638" y="3041376"/>
              <a:ext cx="432000" cy="432000"/>
            </a:xfrm>
            <a:prstGeom prst="rect">
              <a:avLst/>
            </a:prstGeom>
          </p:spPr>
        </p:pic>
      </p:grpSp>
    </p:spTree>
    <p:extLst>
      <p:ext uri="{BB962C8B-B14F-4D97-AF65-F5344CB8AC3E}">
        <p14:creationId xmlns:p14="http://schemas.microsoft.com/office/powerpoint/2010/main" val="329564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DCDBB854-F8A0-CD64-A65F-80105AB66317}"/>
            </a:ext>
          </a:extLst>
        </p:cNvPr>
        <p:cNvGrpSpPr/>
        <p:nvPr/>
      </p:nvGrpSpPr>
      <p:grpSpPr>
        <a:xfrm>
          <a:off x="0" y="0"/>
          <a:ext cx="0" cy="0"/>
          <a:chOff x="0" y="0"/>
          <a:chExt cx="0" cy="0"/>
        </a:xfrm>
      </p:grpSpPr>
      <p:grpSp>
        <p:nvGrpSpPr>
          <p:cNvPr id="46" name="Google Shape;1814;p4">
            <a:extLst>
              <a:ext uri="{FF2B5EF4-FFF2-40B4-BE49-F238E27FC236}">
                <a16:creationId xmlns:a16="http://schemas.microsoft.com/office/drawing/2014/main" id="{B7E82192-AB37-AD1E-55F1-6E49690FF738}"/>
              </a:ext>
            </a:extLst>
          </p:cNvPr>
          <p:cNvGrpSpPr/>
          <p:nvPr/>
        </p:nvGrpSpPr>
        <p:grpSpPr>
          <a:xfrm>
            <a:off x="2014772" y="4739651"/>
            <a:ext cx="1855000" cy="1890000"/>
            <a:chOff x="3071990" y="1647687"/>
            <a:chExt cx="1855000" cy="1890000"/>
          </a:xfrm>
        </p:grpSpPr>
        <p:pic>
          <p:nvPicPr>
            <p:cNvPr id="47" name="Google Shape;1815;p4">
              <a:extLst>
                <a:ext uri="{FF2B5EF4-FFF2-40B4-BE49-F238E27FC236}">
                  <a16:creationId xmlns:a16="http://schemas.microsoft.com/office/drawing/2014/main" id="{6978CD4E-A62A-3E6F-9ACE-A5A2F2243534}"/>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48" name="Google Shape;1816;p4">
              <a:extLst>
                <a:ext uri="{FF2B5EF4-FFF2-40B4-BE49-F238E27FC236}">
                  <a16:creationId xmlns:a16="http://schemas.microsoft.com/office/drawing/2014/main" id="{E9514BC1-B2BE-7B79-6B1C-1A1378A1263F}"/>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pic>
        <p:nvPicPr>
          <p:cNvPr id="2" name="Google Shape;1759;p2">
            <a:extLst>
              <a:ext uri="{FF2B5EF4-FFF2-40B4-BE49-F238E27FC236}">
                <a16:creationId xmlns:a16="http://schemas.microsoft.com/office/drawing/2014/main" id="{198A88F2-F1B4-0AC9-102A-81BECAB33D76}"/>
              </a:ext>
            </a:extLst>
          </p:cNvPr>
          <p:cNvPicPr preferRelativeResize="0">
            <a:picLocks noChangeAspect="1"/>
          </p:cNvPicPr>
          <p:nvPr/>
        </p:nvPicPr>
        <p:blipFill rotWithShape="1">
          <a:blip r:embed="rId4">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1136B60-7CD2-DA1A-574B-2E6A33E1BF1A}"/>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5FBB4C08-06B7-8176-A19D-3740794B9489}"/>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C4260090-C0FD-C280-5FD6-A162CD986DF6}"/>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169B3CC1-2D93-7FE0-0802-0A7CAC9175D8}"/>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70E883A6-81AF-7AFC-A313-A42CF29C89FD}"/>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A836B9EF-5EC3-2927-44E4-542AB61EE6F3}"/>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700AF2E3-2D88-B1F0-2707-C2C2EB62189B}"/>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80EB7341-84CB-BA36-6A15-F2F90DB55844}"/>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16" name="Google Shape;1169;p96">
            <a:extLst>
              <a:ext uri="{FF2B5EF4-FFF2-40B4-BE49-F238E27FC236}">
                <a16:creationId xmlns:a16="http://schemas.microsoft.com/office/drawing/2014/main" id="{418F928F-60DD-EA93-C818-5E33579EB657}"/>
              </a:ext>
            </a:extLst>
          </p:cNvPr>
          <p:cNvCxnSpPr>
            <a:cxnSpLocks/>
            <a:endCxn id="10" idx="1"/>
          </p:cNvCxnSpPr>
          <p:nvPr/>
        </p:nvCxnSpPr>
        <p:spPr>
          <a:xfrm flipV="1">
            <a:off x="3822905" y="4628215"/>
            <a:ext cx="2149237" cy="1447571"/>
          </a:xfrm>
          <a:prstGeom prst="bentConnector3">
            <a:avLst>
              <a:gd name="adj1" fmla="val 50985"/>
            </a:avLst>
          </a:prstGeom>
          <a:noFill/>
          <a:ln w="25400" cap="flat" cmpd="sng">
            <a:solidFill>
              <a:schemeClr val="dk1"/>
            </a:solidFill>
            <a:prstDash val="solid"/>
            <a:miter lim="800000"/>
            <a:headEnd type="none" w="sm" len="sm"/>
            <a:tailEnd type="triangle" w="lg" len="lg"/>
          </a:ln>
        </p:spPr>
      </p:cxnSp>
      <p:grpSp>
        <p:nvGrpSpPr>
          <p:cNvPr id="28" name="Group 27">
            <a:extLst>
              <a:ext uri="{FF2B5EF4-FFF2-40B4-BE49-F238E27FC236}">
                <a16:creationId xmlns:a16="http://schemas.microsoft.com/office/drawing/2014/main" id="{60E40ADC-DD07-BC6B-3D52-33ACE3B01E3A}"/>
              </a:ext>
            </a:extLst>
          </p:cNvPr>
          <p:cNvGrpSpPr/>
          <p:nvPr/>
        </p:nvGrpSpPr>
        <p:grpSpPr>
          <a:xfrm>
            <a:off x="4537523" y="5684651"/>
            <a:ext cx="782270" cy="782270"/>
            <a:chOff x="5256003" y="5767476"/>
            <a:chExt cx="782270" cy="782270"/>
          </a:xfrm>
        </p:grpSpPr>
        <p:sp>
          <p:nvSpPr>
            <p:cNvPr id="26" name="Oval 25">
              <a:extLst>
                <a:ext uri="{FF2B5EF4-FFF2-40B4-BE49-F238E27FC236}">
                  <a16:creationId xmlns:a16="http://schemas.microsoft.com/office/drawing/2014/main" id="{ED2B2475-0D36-9400-61C4-222320801E78}"/>
                </a:ext>
              </a:extLst>
            </p:cNvPr>
            <p:cNvSpPr/>
            <p:nvPr/>
          </p:nvSpPr>
          <p:spPr>
            <a:xfrm>
              <a:off x="5256003" y="5767476"/>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p>
          </p:txBody>
        </p:sp>
        <p:pic>
          <p:nvPicPr>
            <p:cNvPr id="21" name="Google Shape;2114;p74">
              <a:extLst>
                <a:ext uri="{FF2B5EF4-FFF2-40B4-BE49-F238E27FC236}">
                  <a16:creationId xmlns:a16="http://schemas.microsoft.com/office/drawing/2014/main" id="{684391FB-48DF-BAFE-9F12-F2ED49020DB0}"/>
                </a:ext>
              </a:extLst>
            </p:cNvPr>
            <p:cNvPicPr preferRelativeResize="0"/>
            <p:nvPr/>
          </p:nvPicPr>
          <p:blipFill rotWithShape="1">
            <a:blip r:embed="rId6">
              <a:alphaModFix/>
            </a:blip>
            <a:srcRect/>
            <a:stretch/>
          </p:blipFill>
          <p:spPr>
            <a:xfrm>
              <a:off x="5287138" y="5798611"/>
              <a:ext cx="720000" cy="720000"/>
            </a:xfrm>
            <a:prstGeom prst="rect">
              <a:avLst/>
            </a:prstGeom>
            <a:noFill/>
            <a:ln>
              <a:noFill/>
            </a:ln>
          </p:spPr>
        </p:pic>
      </p:grpSp>
      <p:pic>
        <p:nvPicPr>
          <p:cNvPr id="12" name="Google Shape;1774;p3">
            <a:extLst>
              <a:ext uri="{FF2B5EF4-FFF2-40B4-BE49-F238E27FC236}">
                <a16:creationId xmlns:a16="http://schemas.microsoft.com/office/drawing/2014/main" id="{1AD96D26-6EA2-B487-79E4-62F91858E8EC}"/>
              </a:ext>
            </a:extLst>
          </p:cNvPr>
          <p:cNvPicPr preferRelativeResize="0"/>
          <p:nvPr/>
        </p:nvPicPr>
        <p:blipFill rotWithShape="1">
          <a:blip r:embed="rId7">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13CA8234-E7CD-7B19-8751-C04372125134}"/>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690CE442-B453-CDD8-F6A7-39AA05AE29D3}"/>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cxnSp>
        <p:nvCxnSpPr>
          <p:cNvPr id="33" name="Google Shape;1169;p96">
            <a:extLst>
              <a:ext uri="{FF2B5EF4-FFF2-40B4-BE49-F238E27FC236}">
                <a16:creationId xmlns:a16="http://schemas.microsoft.com/office/drawing/2014/main" id="{2B385A40-527B-169D-509F-35516676E060}"/>
              </a:ext>
            </a:extLst>
          </p:cNvPr>
          <p:cNvCxnSpPr>
            <a:cxnSpLocks/>
          </p:cNvCxnSpPr>
          <p:nvPr/>
        </p:nvCxnSpPr>
        <p:spPr>
          <a:xfrm flipV="1">
            <a:off x="3738213" y="4912935"/>
            <a:ext cx="0" cy="818091"/>
          </a:xfrm>
          <a:prstGeom prst="straightConnector1">
            <a:avLst/>
          </a:prstGeom>
          <a:noFill/>
          <a:ln w="25400" cap="flat" cmpd="sng">
            <a:solidFill>
              <a:schemeClr val="dk1"/>
            </a:solidFill>
            <a:prstDash val="solid"/>
            <a:miter lim="800000"/>
            <a:headEnd type="triangle" w="lg" len="lg"/>
            <a:tailEnd type="triangle" w="lg" len="lg"/>
          </a:ln>
        </p:spPr>
      </p:cxnSp>
      <p:grpSp>
        <p:nvGrpSpPr>
          <p:cNvPr id="42" name="Group 41">
            <a:extLst>
              <a:ext uri="{FF2B5EF4-FFF2-40B4-BE49-F238E27FC236}">
                <a16:creationId xmlns:a16="http://schemas.microsoft.com/office/drawing/2014/main" id="{9BCACBB5-34B7-984D-AA81-1632600EE74A}"/>
              </a:ext>
            </a:extLst>
          </p:cNvPr>
          <p:cNvGrpSpPr/>
          <p:nvPr/>
        </p:nvGrpSpPr>
        <p:grpSpPr>
          <a:xfrm>
            <a:off x="6160102" y="1769862"/>
            <a:ext cx="5207000" cy="1866081"/>
            <a:chOff x="6854860" y="4815860"/>
            <a:chExt cx="5207000" cy="1866081"/>
          </a:xfrm>
        </p:grpSpPr>
        <p:sp>
          <p:nvSpPr>
            <p:cNvPr id="38" name="TextBox 37">
              <a:extLst>
                <a:ext uri="{FF2B5EF4-FFF2-40B4-BE49-F238E27FC236}">
                  <a16:creationId xmlns:a16="http://schemas.microsoft.com/office/drawing/2014/main" id="{B11B84F0-6338-09B9-772E-D705795C9858}"/>
                </a:ext>
              </a:extLst>
            </p:cNvPr>
            <p:cNvSpPr txBox="1"/>
            <p:nvPr/>
          </p:nvSpPr>
          <p:spPr>
            <a:xfrm>
              <a:off x="6854860" y="5358502"/>
              <a:ext cx="3262027" cy="1323439"/>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expiryInSeconds</a:t>
              </a:r>
              <a:r>
                <a:rPr lang="en-US" sz="1600" dirty="0">
                  <a:latin typeface="Space Grotesk" pitchFamily="2" charset="0"/>
                  <a:cs typeface="Space Grotesk" pitchFamily="2" charset="0"/>
                </a:rPr>
                <a:t>": </a:t>
              </a:r>
              <a:r>
                <a:rPr lang="en-US" sz="1600" dirty="0">
                  <a:solidFill>
                    <a:schemeClr val="accent2"/>
                  </a:solidFill>
                  <a:latin typeface="Space Grotesk" pitchFamily="2" charset="0"/>
                  <a:cs typeface="Space Grotesk" pitchFamily="2" charset="0"/>
                </a:rPr>
                <a:t>60</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7A14F85F-3C0E-10D0-7957-BC56742C8E42}"/>
                </a:ext>
              </a:extLst>
            </p:cNvPr>
            <p:cNvSpPr txBox="1"/>
            <p:nvPr/>
          </p:nvSpPr>
          <p:spPr>
            <a:xfrm>
              <a:off x="6854860" y="4815860"/>
              <a:ext cx="5207000"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grpSp>
        <p:nvGrpSpPr>
          <p:cNvPr id="44" name="Group 43">
            <a:extLst>
              <a:ext uri="{FF2B5EF4-FFF2-40B4-BE49-F238E27FC236}">
                <a16:creationId xmlns:a16="http://schemas.microsoft.com/office/drawing/2014/main" id="{5589A2F0-DCD0-80A0-D1A2-452667331962}"/>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BAB71043-DC0F-B012-3BF3-CC2F731FB7B5}"/>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43" name="Google Shape;1778;p3">
              <a:extLst>
                <a:ext uri="{FF2B5EF4-FFF2-40B4-BE49-F238E27FC236}">
                  <a16:creationId xmlns:a16="http://schemas.microsoft.com/office/drawing/2014/main" id="{5E1BE815-74A3-6515-7E6A-50BA6A20DB50}"/>
                </a:ext>
              </a:extLst>
            </p:cNvPr>
            <p:cNvPicPr preferRelativeResize="0"/>
            <p:nvPr/>
          </p:nvPicPr>
          <p:blipFill rotWithShape="1">
            <a:blip r:embed="rId8">
              <a:alphaModFix/>
            </a:blip>
            <a:srcRect/>
            <a:stretch/>
          </p:blipFill>
          <p:spPr>
            <a:xfrm>
              <a:off x="5085508" y="2724240"/>
              <a:ext cx="720000" cy="720000"/>
            </a:xfrm>
            <a:prstGeom prst="rect">
              <a:avLst/>
            </a:prstGeom>
            <a:noFill/>
            <a:ln>
              <a:noFill/>
            </a:ln>
          </p:spPr>
        </p:pic>
      </p:grpSp>
      <p:pic>
        <p:nvPicPr>
          <p:cNvPr id="50" name="Graphic 49">
            <a:extLst>
              <a:ext uri="{FF2B5EF4-FFF2-40B4-BE49-F238E27FC236}">
                <a16:creationId xmlns:a16="http://schemas.microsoft.com/office/drawing/2014/main" id="{3D8A11DF-B3D9-7F61-ED57-37BA1E6C3A6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166638" y="3041376"/>
            <a:ext cx="432000" cy="432000"/>
          </a:xfrm>
          <a:prstGeom prst="rect">
            <a:avLst/>
          </a:prstGeom>
        </p:spPr>
      </p:pic>
    </p:spTree>
    <p:extLst>
      <p:ext uri="{BB962C8B-B14F-4D97-AF65-F5344CB8AC3E}">
        <p14:creationId xmlns:p14="http://schemas.microsoft.com/office/powerpoint/2010/main" val="283521212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99727F96-AC46-3623-67EA-B2551BC3CACD}"/>
            </a:ext>
          </a:extLst>
        </p:cNvPr>
        <p:cNvGrpSpPr/>
        <p:nvPr/>
      </p:nvGrpSpPr>
      <p:grpSpPr>
        <a:xfrm>
          <a:off x="0" y="0"/>
          <a:ext cx="0" cy="0"/>
          <a:chOff x="0" y="0"/>
          <a:chExt cx="0" cy="0"/>
        </a:xfrm>
      </p:grpSpPr>
      <p:grpSp>
        <p:nvGrpSpPr>
          <p:cNvPr id="46" name="Google Shape;1814;p4">
            <a:extLst>
              <a:ext uri="{FF2B5EF4-FFF2-40B4-BE49-F238E27FC236}">
                <a16:creationId xmlns:a16="http://schemas.microsoft.com/office/drawing/2014/main" id="{EAE6549C-CD88-349C-161F-12FE0D3D7DEB}"/>
              </a:ext>
            </a:extLst>
          </p:cNvPr>
          <p:cNvGrpSpPr/>
          <p:nvPr/>
        </p:nvGrpSpPr>
        <p:grpSpPr>
          <a:xfrm>
            <a:off x="2014772" y="4739651"/>
            <a:ext cx="1855000" cy="1890000"/>
            <a:chOff x="3071990" y="1647687"/>
            <a:chExt cx="1855000" cy="1890000"/>
          </a:xfrm>
        </p:grpSpPr>
        <p:pic>
          <p:nvPicPr>
            <p:cNvPr id="47" name="Google Shape;1815;p4">
              <a:extLst>
                <a:ext uri="{FF2B5EF4-FFF2-40B4-BE49-F238E27FC236}">
                  <a16:creationId xmlns:a16="http://schemas.microsoft.com/office/drawing/2014/main" id="{345D4B78-009D-ABB0-6227-3F296F68055D}"/>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48" name="Google Shape;1816;p4">
              <a:extLst>
                <a:ext uri="{FF2B5EF4-FFF2-40B4-BE49-F238E27FC236}">
                  <a16:creationId xmlns:a16="http://schemas.microsoft.com/office/drawing/2014/main" id="{063C0174-E988-8BCA-C586-F224E2EACC70}"/>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pic>
        <p:nvPicPr>
          <p:cNvPr id="2" name="Google Shape;1759;p2">
            <a:extLst>
              <a:ext uri="{FF2B5EF4-FFF2-40B4-BE49-F238E27FC236}">
                <a16:creationId xmlns:a16="http://schemas.microsoft.com/office/drawing/2014/main" id="{28A6BF03-A208-D66C-EBA0-1893C101C3DD}"/>
              </a:ext>
            </a:extLst>
          </p:cNvPr>
          <p:cNvPicPr preferRelativeResize="0">
            <a:picLocks noChangeAspect="1"/>
          </p:cNvPicPr>
          <p:nvPr/>
        </p:nvPicPr>
        <p:blipFill rotWithShape="1">
          <a:blip r:embed="rId4">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7B62CE29-86D5-9FD7-C8DD-EE77E428DA8C}"/>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494D1437-A7EB-DA58-796B-F82BD21F0F80}"/>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BB2EBEEE-09F9-F590-BFCF-4714B910300B}"/>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8A2432AB-465B-6F8F-7932-EEBC6B565DB5}"/>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131E9E20-EFDB-08E4-7FC1-CFA4525629CB}"/>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B3BECC2C-3082-6B2B-AF80-B58BD20DA133}"/>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BF7460C8-81A6-0CD4-17D7-969CEC20568E}"/>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76B3BC44-3189-E4B5-58A8-DC107A4ACD92}"/>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16" name="Google Shape;1169;p96">
            <a:extLst>
              <a:ext uri="{FF2B5EF4-FFF2-40B4-BE49-F238E27FC236}">
                <a16:creationId xmlns:a16="http://schemas.microsoft.com/office/drawing/2014/main" id="{1C4BD481-31C5-D3E8-3F94-F23A78FB8136}"/>
              </a:ext>
            </a:extLst>
          </p:cNvPr>
          <p:cNvCxnSpPr>
            <a:cxnSpLocks/>
            <a:endCxn id="10" idx="1"/>
          </p:cNvCxnSpPr>
          <p:nvPr/>
        </p:nvCxnSpPr>
        <p:spPr>
          <a:xfrm flipV="1">
            <a:off x="3822905" y="4628215"/>
            <a:ext cx="2149237" cy="1447571"/>
          </a:xfrm>
          <a:prstGeom prst="bentConnector3">
            <a:avLst>
              <a:gd name="adj1" fmla="val 50985"/>
            </a:avLst>
          </a:prstGeom>
          <a:noFill/>
          <a:ln w="25400" cap="flat" cmpd="sng">
            <a:solidFill>
              <a:schemeClr val="dk1"/>
            </a:solidFill>
            <a:prstDash val="solid"/>
            <a:miter lim="800000"/>
            <a:headEnd type="none" w="sm" len="sm"/>
            <a:tailEnd type="triangle" w="lg" len="lg"/>
          </a:ln>
        </p:spPr>
      </p:cxnSp>
      <p:sp>
        <p:nvSpPr>
          <p:cNvPr id="26" name="Oval 25">
            <a:extLst>
              <a:ext uri="{FF2B5EF4-FFF2-40B4-BE49-F238E27FC236}">
                <a16:creationId xmlns:a16="http://schemas.microsoft.com/office/drawing/2014/main" id="{000EBD06-A054-2FAF-BAB1-37292637F6C5}"/>
              </a:ext>
            </a:extLst>
          </p:cNvPr>
          <p:cNvSpPr/>
          <p:nvPr/>
        </p:nvSpPr>
        <p:spPr>
          <a:xfrm>
            <a:off x="4537523" y="5684651"/>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p>
        </p:txBody>
      </p:sp>
      <p:pic>
        <p:nvPicPr>
          <p:cNvPr id="12" name="Google Shape;1774;p3">
            <a:extLst>
              <a:ext uri="{FF2B5EF4-FFF2-40B4-BE49-F238E27FC236}">
                <a16:creationId xmlns:a16="http://schemas.microsoft.com/office/drawing/2014/main" id="{A54C0783-C47B-2DDF-46CF-1C12C7AB73AE}"/>
              </a:ext>
            </a:extLst>
          </p:cNvPr>
          <p:cNvPicPr preferRelativeResize="0"/>
          <p:nvPr/>
        </p:nvPicPr>
        <p:blipFill rotWithShape="1">
          <a:blip r:embed="rId6">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933FD5BB-270C-327D-A720-91A090E3DAA1}"/>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6E183F86-9860-BF48-E17F-FB3EA4AA0E96}"/>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cxnSp>
        <p:nvCxnSpPr>
          <p:cNvPr id="33" name="Google Shape;1169;p96">
            <a:extLst>
              <a:ext uri="{FF2B5EF4-FFF2-40B4-BE49-F238E27FC236}">
                <a16:creationId xmlns:a16="http://schemas.microsoft.com/office/drawing/2014/main" id="{0F8A5A58-B1D1-FC4E-71F1-0C03D2D73081}"/>
              </a:ext>
            </a:extLst>
          </p:cNvPr>
          <p:cNvCxnSpPr>
            <a:cxnSpLocks/>
          </p:cNvCxnSpPr>
          <p:nvPr/>
        </p:nvCxnSpPr>
        <p:spPr>
          <a:xfrm flipV="1">
            <a:off x="3738213" y="4912935"/>
            <a:ext cx="0" cy="818091"/>
          </a:xfrm>
          <a:prstGeom prst="straightConnector1">
            <a:avLst/>
          </a:prstGeom>
          <a:noFill/>
          <a:ln w="25400" cap="flat" cmpd="sng">
            <a:solidFill>
              <a:schemeClr val="dk1"/>
            </a:solidFill>
            <a:prstDash val="solid"/>
            <a:miter lim="800000"/>
            <a:headEnd type="triangle" w="lg" len="lg"/>
            <a:tailEnd type="triangle" w="lg" len="lg"/>
          </a:ln>
        </p:spPr>
      </p:cxnSp>
      <p:grpSp>
        <p:nvGrpSpPr>
          <p:cNvPr id="42" name="Group 41">
            <a:extLst>
              <a:ext uri="{FF2B5EF4-FFF2-40B4-BE49-F238E27FC236}">
                <a16:creationId xmlns:a16="http://schemas.microsoft.com/office/drawing/2014/main" id="{31C03263-6269-7D7E-17AE-54E13835131F}"/>
              </a:ext>
            </a:extLst>
          </p:cNvPr>
          <p:cNvGrpSpPr/>
          <p:nvPr/>
        </p:nvGrpSpPr>
        <p:grpSpPr>
          <a:xfrm>
            <a:off x="6160102" y="1769862"/>
            <a:ext cx="5396898" cy="1619860"/>
            <a:chOff x="6854860" y="4815860"/>
            <a:chExt cx="5396898" cy="1619860"/>
          </a:xfrm>
        </p:grpSpPr>
        <p:sp>
          <p:nvSpPr>
            <p:cNvPr id="38" name="TextBox 37">
              <a:extLst>
                <a:ext uri="{FF2B5EF4-FFF2-40B4-BE49-F238E27FC236}">
                  <a16:creationId xmlns:a16="http://schemas.microsoft.com/office/drawing/2014/main" id="{4D94432B-C553-4AD5-4A6E-FE2F64A357A7}"/>
                </a:ext>
              </a:extLst>
            </p:cNvPr>
            <p:cNvSpPr txBox="1"/>
            <p:nvPr/>
          </p:nvSpPr>
          <p:spPr>
            <a:xfrm>
              <a:off x="6854860" y="5358502"/>
              <a:ext cx="3262027" cy="1077218"/>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C826C322-C9AC-2810-EFFA-16D13F367D57}"/>
                </a:ext>
              </a:extLst>
            </p:cNvPr>
            <p:cNvSpPr txBox="1"/>
            <p:nvPr/>
          </p:nvSpPr>
          <p:spPr>
            <a:xfrm>
              <a:off x="6854860" y="4815860"/>
              <a:ext cx="5396898"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US" sz="1600" b="1" dirty="0">
                  <a:solidFill>
                    <a:schemeClr val="accent6"/>
                  </a:solidFill>
                  <a:latin typeface="Space Grotesk" pitchFamily="2" charset="0"/>
                  <a:cs typeface="Space Grotesk" pitchFamily="2" charset="0"/>
                </a:rPr>
                <a:t>un</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grpSp>
        <p:nvGrpSpPr>
          <p:cNvPr id="44" name="Group 43">
            <a:extLst>
              <a:ext uri="{FF2B5EF4-FFF2-40B4-BE49-F238E27FC236}">
                <a16:creationId xmlns:a16="http://schemas.microsoft.com/office/drawing/2014/main" id="{A0EF635B-2F80-B8D0-7A93-CBB35B898271}"/>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D79AF40A-1536-D151-4C4A-7AAD9EBD9A30}"/>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43" name="Google Shape;1778;p3">
              <a:extLst>
                <a:ext uri="{FF2B5EF4-FFF2-40B4-BE49-F238E27FC236}">
                  <a16:creationId xmlns:a16="http://schemas.microsoft.com/office/drawing/2014/main" id="{1C734539-5829-4626-AAE2-7588F9EBE7C8}"/>
                </a:ext>
              </a:extLst>
            </p:cNvPr>
            <p:cNvPicPr preferRelativeResize="0"/>
            <p:nvPr/>
          </p:nvPicPr>
          <p:blipFill rotWithShape="1">
            <a:blip r:embed="rId7">
              <a:alphaModFix/>
            </a:blip>
            <a:srcRect/>
            <a:stretch/>
          </p:blipFill>
          <p:spPr>
            <a:xfrm>
              <a:off x="5085508" y="2724240"/>
              <a:ext cx="720000" cy="720000"/>
            </a:xfrm>
            <a:prstGeom prst="rect">
              <a:avLst/>
            </a:prstGeom>
            <a:noFill/>
            <a:ln>
              <a:noFill/>
            </a:ln>
          </p:spPr>
        </p:pic>
      </p:grpSp>
      <p:pic>
        <p:nvPicPr>
          <p:cNvPr id="15" name="Graphic 14">
            <a:extLst>
              <a:ext uri="{FF2B5EF4-FFF2-40B4-BE49-F238E27FC236}">
                <a16:creationId xmlns:a16="http://schemas.microsoft.com/office/drawing/2014/main" id="{AAFDDFC1-EAA6-896F-1E97-2A58AF46A94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165985" y="3043530"/>
            <a:ext cx="432000" cy="432000"/>
          </a:xfrm>
          <a:prstGeom prst="rect">
            <a:avLst/>
          </a:prstGeom>
        </p:spPr>
      </p:pic>
      <p:pic>
        <p:nvPicPr>
          <p:cNvPr id="3" name="Google Shape;1778;p3">
            <a:extLst>
              <a:ext uri="{FF2B5EF4-FFF2-40B4-BE49-F238E27FC236}">
                <a16:creationId xmlns:a16="http://schemas.microsoft.com/office/drawing/2014/main" id="{D8D14388-E8DF-746A-231D-FCB54192CD58}"/>
              </a:ext>
            </a:extLst>
          </p:cNvPr>
          <p:cNvPicPr preferRelativeResize="0"/>
          <p:nvPr/>
        </p:nvPicPr>
        <p:blipFill rotWithShape="1">
          <a:blip r:embed="rId7">
            <a:alphaModFix/>
          </a:blip>
          <a:srcRect/>
          <a:stretch/>
        </p:blipFill>
        <p:spPr>
          <a:xfrm>
            <a:off x="4568658" y="5684651"/>
            <a:ext cx="720000" cy="720000"/>
          </a:xfrm>
          <a:prstGeom prst="rect">
            <a:avLst/>
          </a:prstGeom>
          <a:noFill/>
          <a:ln>
            <a:noFill/>
          </a:ln>
        </p:spPr>
      </p:pic>
    </p:spTree>
    <p:extLst>
      <p:ext uri="{BB962C8B-B14F-4D97-AF65-F5344CB8AC3E}">
        <p14:creationId xmlns:p14="http://schemas.microsoft.com/office/powerpoint/2010/main" val="68896326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201"/>
        <p:cNvGrpSpPr/>
        <p:nvPr/>
      </p:nvGrpSpPr>
      <p:grpSpPr>
        <a:xfrm>
          <a:off x="0" y="0"/>
          <a:ext cx="0" cy="0"/>
          <a:chOff x="0" y="0"/>
          <a:chExt cx="0" cy="0"/>
        </a:xfrm>
      </p:grpSpPr>
      <p:pic>
        <p:nvPicPr>
          <p:cNvPr id="1202" name="Google Shape;1202;p100"/>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203" name="Google Shape;1203;p10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Cryptography API</a:t>
            </a:r>
            <a:endParaRPr/>
          </a:p>
        </p:txBody>
      </p:sp>
      <p:sp>
        <p:nvSpPr>
          <p:cNvPr id="1204" name="Google Shape;1204;p100">
            <a:hlinkClick r:id="rId4"/>
          </p:cNvPr>
          <p:cNvSpPr txBox="1"/>
          <p:nvPr/>
        </p:nvSpPr>
        <p:spPr>
          <a:xfrm>
            <a:off x="357976" y="5995452"/>
            <a:ext cx="114760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https://docs.dapr.io/developing-applications/building-blocks/cryptography/</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F2BA8-95F2-0EF2-8DE1-F06C0057A5E0}"/>
            </a:ext>
          </a:extLst>
        </p:cNvPr>
        <p:cNvGrpSpPr/>
        <p:nvPr/>
      </p:nvGrpSpPr>
      <p:grpSpPr>
        <a:xfrm>
          <a:off x="0" y="0"/>
          <a:ext cx="0" cy="0"/>
          <a:chOff x="0" y="0"/>
          <a:chExt cx="0" cy="0"/>
        </a:xfrm>
      </p:grpSpPr>
      <p:pic>
        <p:nvPicPr>
          <p:cNvPr id="2" name="Google Shape;617;p50">
            <a:extLst>
              <a:ext uri="{FF2B5EF4-FFF2-40B4-BE49-F238E27FC236}">
                <a16:creationId xmlns:a16="http://schemas.microsoft.com/office/drawing/2014/main" id="{F8FC5E8D-3AD2-A7F5-4A6D-7FEADEFDF56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838144DD-AD43-286F-1F7D-6D35C6D1C504}"/>
              </a:ext>
            </a:extLst>
          </p:cNvPr>
          <p:cNvSpPr>
            <a:spLocks noGrp="1"/>
          </p:cNvSpPr>
          <p:nvPr>
            <p:ph type="title"/>
          </p:nvPr>
        </p:nvSpPr>
        <p:spPr>
          <a:xfrm>
            <a:off x="196754" y="214127"/>
            <a:ext cx="11820099" cy="924588"/>
          </a:xfrm>
        </p:spPr>
        <p:txBody>
          <a:bodyPr/>
          <a:lstStyle/>
          <a:p>
            <a:r>
              <a:rPr lang="en-US" dirty="0"/>
              <a:t>Cryptography</a:t>
            </a:r>
            <a:endParaRPr lang="en-NL" dirty="0"/>
          </a:p>
        </p:txBody>
      </p:sp>
      <p:sp>
        <p:nvSpPr>
          <p:cNvPr id="9" name="TextBox 8">
            <a:extLst>
              <a:ext uri="{FF2B5EF4-FFF2-40B4-BE49-F238E27FC236}">
                <a16:creationId xmlns:a16="http://schemas.microsoft.com/office/drawing/2014/main" id="{13C2D35F-21B7-D934-1BCA-4FD281294930}"/>
              </a:ext>
            </a:extLst>
          </p:cNvPr>
          <p:cNvSpPr txBox="1"/>
          <p:nvPr/>
        </p:nvSpPr>
        <p:spPr>
          <a:xfrm>
            <a:off x="5595509" y="2737194"/>
            <a:ext cx="6518114"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Perform cryptographic operations securely</a:t>
            </a:r>
          </a:p>
          <a:p>
            <a:pPr>
              <a:lnSpc>
                <a:spcPct val="150000"/>
              </a:lnSpc>
            </a:pPr>
            <a:r>
              <a:rPr lang="en-US" sz="1800" dirty="0">
                <a:latin typeface="Space Grotesk" pitchFamily="2" charset="0"/>
                <a:cs typeface="Space Grotesk" pitchFamily="2" charset="0"/>
              </a:rPr>
              <a:t>- Use external vaults or cryptographic components</a:t>
            </a:r>
          </a:p>
          <a:p>
            <a:pPr>
              <a:lnSpc>
                <a:spcPct val="150000"/>
              </a:lnSpc>
            </a:pPr>
            <a:r>
              <a:rPr lang="en-US" sz="1800" dirty="0">
                <a:latin typeface="Space Grotesk" pitchFamily="2" charset="0"/>
                <a:cs typeface="Space Grotesk" pitchFamily="2" charset="0"/>
              </a:rPr>
              <a:t>- Enables better separation of concerns and least privilege practices</a:t>
            </a:r>
          </a:p>
        </p:txBody>
      </p:sp>
      <p:sp>
        <p:nvSpPr>
          <p:cNvPr id="10" name="TextBox 9">
            <a:extLst>
              <a:ext uri="{FF2B5EF4-FFF2-40B4-BE49-F238E27FC236}">
                <a16:creationId xmlns:a16="http://schemas.microsoft.com/office/drawing/2014/main" id="{278F176D-450D-4429-8CF8-BCC22936B891}"/>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cryptography API enables safe encryption and decryption in your applications.</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CD86BD9E-2A39-C481-1321-91C58886AA31}"/>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92520940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554818E-0C08-F7B8-9778-31DC77A3F867}"/>
            </a:ext>
          </a:extLst>
        </p:cNvPr>
        <p:cNvGrpSpPr/>
        <p:nvPr/>
      </p:nvGrpSpPr>
      <p:grpSpPr>
        <a:xfrm>
          <a:off x="0" y="0"/>
          <a:ext cx="0" cy="0"/>
          <a:chOff x="0" y="0"/>
          <a:chExt cx="0" cy="0"/>
        </a:xfrm>
      </p:grpSpPr>
      <p:pic>
        <p:nvPicPr>
          <p:cNvPr id="3" name="Google Shape;617;p50">
            <a:extLst>
              <a:ext uri="{FF2B5EF4-FFF2-40B4-BE49-F238E27FC236}">
                <a16:creationId xmlns:a16="http://schemas.microsoft.com/office/drawing/2014/main" id="{B6CBE99C-A01E-8ED8-400C-DDEAEC32F79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90CCC35-E287-F327-B783-E6D5722DB9F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Cryptography</a:t>
            </a:r>
            <a:endParaRPr dirty="0"/>
          </a:p>
        </p:txBody>
      </p:sp>
      <p:grpSp>
        <p:nvGrpSpPr>
          <p:cNvPr id="45" name="Group 44">
            <a:extLst>
              <a:ext uri="{FF2B5EF4-FFF2-40B4-BE49-F238E27FC236}">
                <a16:creationId xmlns:a16="http://schemas.microsoft.com/office/drawing/2014/main" id="{404EAB68-B970-56CC-1D16-7D0A4FF8FFCD}"/>
              </a:ext>
            </a:extLst>
          </p:cNvPr>
          <p:cNvGrpSpPr/>
          <p:nvPr/>
        </p:nvGrpSpPr>
        <p:grpSpPr>
          <a:xfrm>
            <a:off x="1611452" y="2264340"/>
            <a:ext cx="8969096" cy="2614920"/>
            <a:chOff x="2006678" y="2264340"/>
            <a:chExt cx="8969096" cy="2614920"/>
          </a:xfrm>
        </p:grpSpPr>
        <p:pic>
          <p:nvPicPr>
            <p:cNvPr id="4" name="Google Shape;1068;p88">
              <a:extLst>
                <a:ext uri="{FF2B5EF4-FFF2-40B4-BE49-F238E27FC236}">
                  <a16:creationId xmlns:a16="http://schemas.microsoft.com/office/drawing/2014/main" id="{EA346D9D-7779-AC3B-B377-D3A8474E50E4}"/>
                </a:ext>
              </a:extLst>
            </p:cNvPr>
            <p:cNvPicPr preferRelativeResize="0"/>
            <p:nvPr/>
          </p:nvPicPr>
          <p:blipFill rotWithShape="1">
            <a:blip r:embed="rId4">
              <a:alphaModFix/>
            </a:blip>
            <a:srcRect/>
            <a:stretch/>
          </p:blipFill>
          <p:spPr>
            <a:xfrm>
              <a:off x="5864062" y="3074594"/>
              <a:ext cx="1080000" cy="1080000"/>
            </a:xfrm>
            <a:prstGeom prst="rect">
              <a:avLst/>
            </a:prstGeom>
            <a:noFill/>
            <a:ln>
              <a:noFill/>
            </a:ln>
          </p:spPr>
        </p:pic>
        <p:cxnSp>
          <p:nvCxnSpPr>
            <p:cNvPr id="5" name="Google Shape;1069;p88">
              <a:extLst>
                <a:ext uri="{FF2B5EF4-FFF2-40B4-BE49-F238E27FC236}">
                  <a16:creationId xmlns:a16="http://schemas.microsoft.com/office/drawing/2014/main" id="{C2FB8CDF-4F46-BFBA-753F-1F6ABF6F6A2B}"/>
                </a:ext>
              </a:extLst>
            </p:cNvPr>
            <p:cNvCxnSpPr>
              <a:cxnSpLocks/>
              <a:endCxn id="4" idx="1"/>
            </p:cNvCxnSpPr>
            <p:nvPr/>
          </p:nvCxnSpPr>
          <p:spPr>
            <a:xfrm>
              <a:off x="4088855" y="3604946"/>
              <a:ext cx="1775207" cy="9648"/>
            </a:xfrm>
            <a:prstGeom prst="straightConnector1">
              <a:avLst/>
            </a:prstGeom>
            <a:noFill/>
            <a:ln w="25400" cap="flat" cmpd="sng">
              <a:solidFill>
                <a:schemeClr val="dk1"/>
              </a:solidFill>
              <a:prstDash val="solid"/>
              <a:miter lim="800000"/>
              <a:headEnd type="none" w="sm" len="sm"/>
              <a:tailEnd type="triangle" w="lg" len="lg"/>
            </a:ln>
          </p:spPr>
        </p:cxnSp>
        <p:grpSp>
          <p:nvGrpSpPr>
            <p:cNvPr id="6" name="Google Shape;1070;p88">
              <a:extLst>
                <a:ext uri="{FF2B5EF4-FFF2-40B4-BE49-F238E27FC236}">
                  <a16:creationId xmlns:a16="http://schemas.microsoft.com/office/drawing/2014/main" id="{49010B86-A42B-0976-082D-A0E56C523E09}"/>
                </a:ext>
              </a:extLst>
            </p:cNvPr>
            <p:cNvGrpSpPr/>
            <p:nvPr/>
          </p:nvGrpSpPr>
          <p:grpSpPr>
            <a:xfrm>
              <a:off x="2006678" y="2534594"/>
              <a:ext cx="2160000" cy="2160000"/>
              <a:chOff x="756951" y="1980268"/>
              <a:chExt cx="2160000" cy="2160000"/>
            </a:xfrm>
          </p:grpSpPr>
          <p:pic>
            <p:nvPicPr>
              <p:cNvPr id="10" name="Google Shape;1071;p88">
                <a:extLst>
                  <a:ext uri="{FF2B5EF4-FFF2-40B4-BE49-F238E27FC236}">
                    <a16:creationId xmlns:a16="http://schemas.microsoft.com/office/drawing/2014/main" id="{7CE8E00B-5D1F-2881-37D9-E2CBB800624E}"/>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 name="Google Shape;1072;p88">
                <a:extLst>
                  <a:ext uri="{FF2B5EF4-FFF2-40B4-BE49-F238E27FC236}">
                    <a16:creationId xmlns:a16="http://schemas.microsoft.com/office/drawing/2014/main" id="{2480E193-6204-D902-0321-95A00B3E8E91}"/>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7" name="Google Shape;1073;p88">
              <a:extLst>
                <a:ext uri="{FF2B5EF4-FFF2-40B4-BE49-F238E27FC236}">
                  <a16:creationId xmlns:a16="http://schemas.microsoft.com/office/drawing/2014/main" id="{D1471D96-E751-01E4-0A9D-DCCE451B9589}"/>
                </a:ext>
              </a:extLst>
            </p:cNvPr>
            <p:cNvCxnSpPr/>
            <p:nvPr/>
          </p:nvCxnSpPr>
          <p:spPr>
            <a:xfrm>
              <a:off x="6944062" y="3604946"/>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30" name="Google Shape;1017;p69">
              <a:extLst>
                <a:ext uri="{FF2B5EF4-FFF2-40B4-BE49-F238E27FC236}">
                  <a16:creationId xmlns:a16="http://schemas.microsoft.com/office/drawing/2014/main" id="{0314F9E3-DC30-5C90-3E3B-22E7AFD15FED}"/>
                </a:ext>
              </a:extLst>
            </p:cNvPr>
            <p:cNvSpPr txBox="1"/>
            <p:nvPr/>
          </p:nvSpPr>
          <p:spPr>
            <a:xfrm>
              <a:off x="4232016" y="3109221"/>
              <a:ext cx="156702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Encrypt &amp; Decrypt API</a:t>
              </a:r>
              <a:endParaRPr sz="1200" i="0" strike="noStrike" cap="none" dirty="0">
                <a:solidFill>
                  <a:srgbClr val="121C29"/>
                </a:solidFill>
                <a:latin typeface="Space Grotesk"/>
                <a:ea typeface="Space Grotesk"/>
                <a:cs typeface="Space Grotesk"/>
                <a:sym typeface="Space Grotesk"/>
              </a:endParaRPr>
            </a:p>
          </p:txBody>
        </p:sp>
        <p:grpSp>
          <p:nvGrpSpPr>
            <p:cNvPr id="43" name="Group 42">
              <a:extLst>
                <a:ext uri="{FF2B5EF4-FFF2-40B4-BE49-F238E27FC236}">
                  <a16:creationId xmlns:a16="http://schemas.microsoft.com/office/drawing/2014/main" id="{5E942A1D-1FCD-62BF-BD16-AA9406765B54}"/>
                </a:ext>
              </a:extLst>
            </p:cNvPr>
            <p:cNvGrpSpPr/>
            <p:nvPr/>
          </p:nvGrpSpPr>
          <p:grpSpPr>
            <a:xfrm>
              <a:off x="7927774" y="2264340"/>
              <a:ext cx="3048000" cy="2577005"/>
              <a:chOff x="7927774" y="2317863"/>
              <a:chExt cx="3048000" cy="2577005"/>
            </a:xfrm>
          </p:grpSpPr>
          <p:grpSp>
            <p:nvGrpSpPr>
              <p:cNvPr id="32" name="Group 31">
                <a:extLst>
                  <a:ext uri="{FF2B5EF4-FFF2-40B4-BE49-F238E27FC236}">
                    <a16:creationId xmlns:a16="http://schemas.microsoft.com/office/drawing/2014/main" id="{E95FF380-21FF-F0D4-23AE-4CB9AE8DA594}"/>
                  </a:ext>
                </a:extLst>
              </p:cNvPr>
              <p:cNvGrpSpPr/>
              <p:nvPr/>
            </p:nvGrpSpPr>
            <p:grpSpPr>
              <a:xfrm>
                <a:off x="7927774" y="2317863"/>
                <a:ext cx="3048000" cy="1212218"/>
                <a:chOff x="8168640" y="1770814"/>
                <a:chExt cx="3048000" cy="1212218"/>
              </a:xfrm>
            </p:grpSpPr>
            <p:grpSp>
              <p:nvGrpSpPr>
                <p:cNvPr id="27" name="Group 26">
                  <a:extLst>
                    <a:ext uri="{FF2B5EF4-FFF2-40B4-BE49-F238E27FC236}">
                      <a16:creationId xmlns:a16="http://schemas.microsoft.com/office/drawing/2014/main" id="{ECE7D49F-249D-0951-EF8D-C733FFB475B6}"/>
                    </a:ext>
                  </a:extLst>
                </p:cNvPr>
                <p:cNvGrpSpPr/>
                <p:nvPr/>
              </p:nvGrpSpPr>
              <p:grpSpPr>
                <a:xfrm>
                  <a:off x="8556891" y="2236724"/>
                  <a:ext cx="2311724" cy="556260"/>
                  <a:chOff x="6943095" y="1645330"/>
                  <a:chExt cx="2311724" cy="556260"/>
                </a:xfrm>
              </p:grpSpPr>
              <p:pic>
                <p:nvPicPr>
                  <p:cNvPr id="16" name="Google Shape;389;p41">
                    <a:extLst>
                      <a:ext uri="{FF2B5EF4-FFF2-40B4-BE49-F238E27FC236}">
                        <a16:creationId xmlns:a16="http://schemas.microsoft.com/office/drawing/2014/main" id="{93FF10D2-C107-FB3E-020D-FEE466AC80DE}"/>
                      </a:ext>
                    </a:extLst>
                  </p:cNvPr>
                  <p:cNvPicPr preferRelativeResize="0"/>
                  <p:nvPr/>
                </p:nvPicPr>
                <p:blipFill rotWithShape="1">
                  <a:blip r:embed="rId6">
                    <a:alphaModFix/>
                  </a:blip>
                  <a:srcRect/>
                  <a:stretch/>
                </p:blipFill>
                <p:spPr>
                  <a:xfrm>
                    <a:off x="7733197" y="1645330"/>
                    <a:ext cx="678180" cy="556260"/>
                  </a:xfrm>
                  <a:prstGeom prst="rect">
                    <a:avLst/>
                  </a:prstGeom>
                  <a:noFill/>
                  <a:ln>
                    <a:noFill/>
                  </a:ln>
                </p:spPr>
              </p:pic>
              <p:pic>
                <p:nvPicPr>
                  <p:cNvPr id="18" name="Google Shape;391;p41">
                    <a:extLst>
                      <a:ext uri="{FF2B5EF4-FFF2-40B4-BE49-F238E27FC236}">
                        <a16:creationId xmlns:a16="http://schemas.microsoft.com/office/drawing/2014/main" id="{1BDBD42A-2185-F3E9-94D5-3C3142E7B529}"/>
                      </a:ext>
                    </a:extLst>
                  </p:cNvPr>
                  <p:cNvPicPr preferRelativeResize="0"/>
                  <p:nvPr/>
                </p:nvPicPr>
                <p:blipFill rotWithShape="1">
                  <a:blip r:embed="rId7">
                    <a:alphaModFix/>
                  </a:blip>
                  <a:srcRect/>
                  <a:stretch/>
                </p:blipFill>
                <p:spPr>
                  <a:xfrm>
                    <a:off x="8629979" y="1645330"/>
                    <a:ext cx="624840" cy="556260"/>
                  </a:xfrm>
                  <a:prstGeom prst="rect">
                    <a:avLst/>
                  </a:prstGeom>
                  <a:noFill/>
                  <a:ln>
                    <a:noFill/>
                  </a:ln>
                </p:spPr>
              </p:pic>
              <p:pic>
                <p:nvPicPr>
                  <p:cNvPr id="22" name="Google Shape;407;p41">
                    <a:extLst>
                      <a:ext uri="{FF2B5EF4-FFF2-40B4-BE49-F238E27FC236}">
                        <a16:creationId xmlns:a16="http://schemas.microsoft.com/office/drawing/2014/main" id="{998E7C68-91F9-4B06-22C5-C66FA0657FC6}"/>
                      </a:ext>
                    </a:extLst>
                  </p:cNvPr>
                  <p:cNvPicPr preferRelativeResize="0"/>
                  <p:nvPr/>
                </p:nvPicPr>
                <p:blipFill rotWithShape="1">
                  <a:blip r:embed="rId8">
                    <a:alphaModFix/>
                  </a:blip>
                  <a:srcRect/>
                  <a:stretch/>
                </p:blipFill>
                <p:spPr>
                  <a:xfrm>
                    <a:off x="6943095" y="1645330"/>
                    <a:ext cx="571500" cy="556260"/>
                  </a:xfrm>
                  <a:prstGeom prst="rect">
                    <a:avLst/>
                  </a:prstGeom>
                  <a:noFill/>
                  <a:ln>
                    <a:noFill/>
                  </a:ln>
                </p:spPr>
              </p:pic>
            </p:grpSp>
            <p:sp>
              <p:nvSpPr>
                <p:cNvPr id="28" name="Rectangle: Rounded Corners 27">
                  <a:extLst>
                    <a:ext uri="{FF2B5EF4-FFF2-40B4-BE49-F238E27FC236}">
                      <a16:creationId xmlns:a16="http://schemas.microsoft.com/office/drawing/2014/main" id="{76E584E2-9F9C-1940-6DCC-D3A349F85126}"/>
                    </a:ext>
                  </a:extLst>
                </p:cNvPr>
                <p:cNvSpPr/>
                <p:nvPr/>
              </p:nvSpPr>
              <p:spPr>
                <a:xfrm>
                  <a:off x="8168640" y="1955800"/>
                  <a:ext cx="3048000" cy="1027232"/>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p>
              </p:txBody>
            </p:sp>
            <p:grpSp>
              <p:nvGrpSpPr>
                <p:cNvPr id="31" name="Group 30">
                  <a:extLst>
                    <a:ext uri="{FF2B5EF4-FFF2-40B4-BE49-F238E27FC236}">
                      <a16:creationId xmlns:a16="http://schemas.microsoft.com/office/drawing/2014/main" id="{3E3AABD5-F333-D3D3-7262-B23C536B5E18}"/>
                    </a:ext>
                  </a:extLst>
                </p:cNvPr>
                <p:cNvGrpSpPr/>
                <p:nvPr/>
              </p:nvGrpSpPr>
              <p:grpSpPr>
                <a:xfrm>
                  <a:off x="8395758" y="1770814"/>
                  <a:ext cx="951235" cy="321155"/>
                  <a:chOff x="8395758" y="1719988"/>
                  <a:chExt cx="951235" cy="379522"/>
                </a:xfrm>
              </p:grpSpPr>
              <p:sp>
                <p:nvSpPr>
                  <p:cNvPr id="29" name="Google Shape;463;p43">
                    <a:extLst>
                      <a:ext uri="{FF2B5EF4-FFF2-40B4-BE49-F238E27FC236}">
                        <a16:creationId xmlns:a16="http://schemas.microsoft.com/office/drawing/2014/main" id="{1BB6E863-E2A7-281B-8285-4E6B2106D496}"/>
                      </a:ext>
                    </a:extLst>
                  </p:cNvPr>
                  <p:cNvSpPr/>
                  <p:nvPr/>
                </p:nvSpPr>
                <p:spPr>
                  <a:xfrm>
                    <a:off x="8395758" y="1719988"/>
                    <a:ext cx="951235" cy="379522"/>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3" name="Google Shape;1017;p69">
                    <a:extLst>
                      <a:ext uri="{FF2B5EF4-FFF2-40B4-BE49-F238E27FC236}">
                        <a16:creationId xmlns:a16="http://schemas.microsoft.com/office/drawing/2014/main" id="{7855B38A-989D-F554-8738-731A513E92F9}"/>
                      </a:ext>
                    </a:extLst>
                  </p:cNvPr>
                  <p:cNvSpPr txBox="1"/>
                  <p:nvPr/>
                </p:nvSpPr>
                <p:spPr>
                  <a:xfrm>
                    <a:off x="8510846" y="1758296"/>
                    <a:ext cx="721058" cy="26157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Cloud</a:t>
                    </a:r>
                    <a:endParaRPr sz="1050" i="0" strike="noStrike" cap="none" dirty="0">
                      <a:solidFill>
                        <a:srgbClr val="121C29"/>
                      </a:solidFill>
                      <a:latin typeface="Space Grotesk"/>
                      <a:ea typeface="Space Grotesk"/>
                      <a:cs typeface="Space Grotesk"/>
                      <a:sym typeface="Space Grotesk"/>
                    </a:endParaRPr>
                  </a:p>
                </p:txBody>
              </p:sp>
            </p:grpSp>
          </p:grpSp>
          <p:grpSp>
            <p:nvGrpSpPr>
              <p:cNvPr id="42" name="Group 41">
                <a:extLst>
                  <a:ext uri="{FF2B5EF4-FFF2-40B4-BE49-F238E27FC236}">
                    <a16:creationId xmlns:a16="http://schemas.microsoft.com/office/drawing/2014/main" id="{F091C3C1-83A3-C005-F6B7-E1E08220266C}"/>
                  </a:ext>
                </a:extLst>
              </p:cNvPr>
              <p:cNvGrpSpPr/>
              <p:nvPr/>
            </p:nvGrpSpPr>
            <p:grpSpPr>
              <a:xfrm>
                <a:off x="7927774" y="3682650"/>
                <a:ext cx="3048000" cy="1212218"/>
                <a:chOff x="8173101" y="3557757"/>
                <a:chExt cx="3048000" cy="1212218"/>
              </a:xfrm>
            </p:grpSpPr>
            <p:grpSp>
              <p:nvGrpSpPr>
                <p:cNvPr id="26" name="Group 25">
                  <a:extLst>
                    <a:ext uri="{FF2B5EF4-FFF2-40B4-BE49-F238E27FC236}">
                      <a16:creationId xmlns:a16="http://schemas.microsoft.com/office/drawing/2014/main" id="{BC61D19A-A26A-535D-BA2A-A5C253A69E09}"/>
                    </a:ext>
                  </a:extLst>
                </p:cNvPr>
                <p:cNvGrpSpPr/>
                <p:nvPr/>
              </p:nvGrpSpPr>
              <p:grpSpPr>
                <a:xfrm>
                  <a:off x="8561352" y="4013644"/>
                  <a:ext cx="2238056" cy="556260"/>
                  <a:chOff x="6845313" y="836200"/>
                  <a:chExt cx="2238056" cy="556260"/>
                </a:xfrm>
              </p:grpSpPr>
              <p:pic>
                <p:nvPicPr>
                  <p:cNvPr id="23" name="Google Shape;408;p41">
                    <a:extLst>
                      <a:ext uri="{FF2B5EF4-FFF2-40B4-BE49-F238E27FC236}">
                        <a16:creationId xmlns:a16="http://schemas.microsoft.com/office/drawing/2014/main" id="{465D42F1-F181-B1AE-AAA0-20FA007E84C5}"/>
                      </a:ext>
                    </a:extLst>
                  </p:cNvPr>
                  <p:cNvPicPr preferRelativeResize="0"/>
                  <p:nvPr/>
                </p:nvPicPr>
                <p:blipFill rotWithShape="1">
                  <a:blip r:embed="rId9">
                    <a:alphaModFix/>
                  </a:blip>
                  <a:srcRect/>
                  <a:stretch/>
                </p:blipFill>
                <p:spPr>
                  <a:xfrm>
                    <a:off x="6845313" y="836200"/>
                    <a:ext cx="731520" cy="556260"/>
                  </a:xfrm>
                  <a:prstGeom prst="rect">
                    <a:avLst/>
                  </a:prstGeom>
                  <a:noFill/>
                  <a:ln>
                    <a:noFill/>
                  </a:ln>
                </p:spPr>
              </p:pic>
              <p:pic>
                <p:nvPicPr>
                  <p:cNvPr id="24" name="Google Shape;409;p41">
                    <a:extLst>
                      <a:ext uri="{FF2B5EF4-FFF2-40B4-BE49-F238E27FC236}">
                        <a16:creationId xmlns:a16="http://schemas.microsoft.com/office/drawing/2014/main" id="{FEB175DA-AACF-CE41-E5F7-AF3796CE58BD}"/>
                      </a:ext>
                    </a:extLst>
                  </p:cNvPr>
                  <p:cNvPicPr preferRelativeResize="0"/>
                  <p:nvPr/>
                </p:nvPicPr>
                <p:blipFill rotWithShape="1">
                  <a:blip r:embed="rId10">
                    <a:alphaModFix/>
                  </a:blip>
                  <a:srcRect/>
                  <a:stretch/>
                </p:blipFill>
                <p:spPr>
                  <a:xfrm>
                    <a:off x="7733197" y="874300"/>
                    <a:ext cx="720090" cy="518160"/>
                  </a:xfrm>
                  <a:prstGeom prst="rect">
                    <a:avLst/>
                  </a:prstGeom>
                  <a:noFill/>
                  <a:ln>
                    <a:noFill/>
                  </a:ln>
                </p:spPr>
              </p:pic>
              <p:pic>
                <p:nvPicPr>
                  <p:cNvPr id="25" name="Google Shape;410;p41">
                    <a:extLst>
                      <a:ext uri="{FF2B5EF4-FFF2-40B4-BE49-F238E27FC236}">
                        <a16:creationId xmlns:a16="http://schemas.microsoft.com/office/drawing/2014/main" id="{5B43580C-71C2-BA98-F322-21D77FE3E13C}"/>
                      </a:ext>
                    </a:extLst>
                  </p:cNvPr>
                  <p:cNvPicPr preferRelativeResize="0"/>
                  <p:nvPr/>
                </p:nvPicPr>
                <p:blipFill rotWithShape="1">
                  <a:blip r:embed="rId11">
                    <a:alphaModFix/>
                  </a:blip>
                  <a:srcRect/>
                  <a:stretch/>
                </p:blipFill>
                <p:spPr>
                  <a:xfrm>
                    <a:off x="8698559" y="874300"/>
                    <a:ext cx="384810" cy="518160"/>
                  </a:xfrm>
                  <a:prstGeom prst="rect">
                    <a:avLst/>
                  </a:prstGeom>
                  <a:noFill/>
                  <a:ln>
                    <a:noFill/>
                  </a:ln>
                </p:spPr>
              </p:pic>
            </p:grpSp>
            <p:sp>
              <p:nvSpPr>
                <p:cNvPr id="35" name="Rectangle: Rounded Corners 34">
                  <a:extLst>
                    <a:ext uri="{FF2B5EF4-FFF2-40B4-BE49-F238E27FC236}">
                      <a16:creationId xmlns:a16="http://schemas.microsoft.com/office/drawing/2014/main" id="{5487F2C8-BC92-DC31-C5D1-E3372EE2453F}"/>
                    </a:ext>
                  </a:extLst>
                </p:cNvPr>
                <p:cNvSpPr/>
                <p:nvPr/>
              </p:nvSpPr>
              <p:spPr>
                <a:xfrm>
                  <a:off x="8173101" y="3742743"/>
                  <a:ext cx="3048000" cy="1027232"/>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grpSp>
              <p:nvGrpSpPr>
                <p:cNvPr id="36" name="Group 35">
                  <a:extLst>
                    <a:ext uri="{FF2B5EF4-FFF2-40B4-BE49-F238E27FC236}">
                      <a16:creationId xmlns:a16="http://schemas.microsoft.com/office/drawing/2014/main" id="{FC384DF8-F870-2398-1E83-D9B93D274DEC}"/>
                    </a:ext>
                  </a:extLst>
                </p:cNvPr>
                <p:cNvGrpSpPr/>
                <p:nvPr/>
              </p:nvGrpSpPr>
              <p:grpSpPr>
                <a:xfrm>
                  <a:off x="8400219" y="3557757"/>
                  <a:ext cx="951235" cy="321155"/>
                  <a:chOff x="8395758" y="1719988"/>
                  <a:chExt cx="951235" cy="379522"/>
                </a:xfrm>
              </p:grpSpPr>
              <p:sp>
                <p:nvSpPr>
                  <p:cNvPr id="37" name="Google Shape;463;p43">
                    <a:extLst>
                      <a:ext uri="{FF2B5EF4-FFF2-40B4-BE49-F238E27FC236}">
                        <a16:creationId xmlns:a16="http://schemas.microsoft.com/office/drawing/2014/main" id="{44A4ACA7-3063-8443-9EDD-3A3C572A94BA}"/>
                      </a:ext>
                    </a:extLst>
                  </p:cNvPr>
                  <p:cNvSpPr/>
                  <p:nvPr/>
                </p:nvSpPr>
                <p:spPr>
                  <a:xfrm>
                    <a:off x="8395758" y="1719988"/>
                    <a:ext cx="951235" cy="379522"/>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8" name="Google Shape;1017;p69">
                    <a:extLst>
                      <a:ext uri="{FF2B5EF4-FFF2-40B4-BE49-F238E27FC236}">
                        <a16:creationId xmlns:a16="http://schemas.microsoft.com/office/drawing/2014/main" id="{8738C84C-665B-D5CD-6D12-7B023DC615F7}"/>
                      </a:ext>
                    </a:extLst>
                  </p:cNvPr>
                  <p:cNvSpPr txBox="1"/>
                  <p:nvPr/>
                </p:nvSpPr>
                <p:spPr>
                  <a:xfrm>
                    <a:off x="8510846" y="1758296"/>
                    <a:ext cx="721058" cy="3000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Generic</a:t>
                    </a:r>
                    <a:endParaRPr sz="1050" i="0" strike="noStrike" cap="none" dirty="0">
                      <a:solidFill>
                        <a:srgbClr val="121C29"/>
                      </a:solidFill>
                      <a:latin typeface="Space Grotesk"/>
                      <a:ea typeface="Space Grotesk"/>
                      <a:cs typeface="Space Grotesk"/>
                      <a:sym typeface="Space Grotesk"/>
                    </a:endParaRPr>
                  </a:p>
                </p:txBody>
              </p:sp>
            </p:grpSp>
          </p:grpSp>
        </p:grpSp>
        <p:sp>
          <p:nvSpPr>
            <p:cNvPr id="44" name="Google Shape;1017;p69">
              <a:extLst>
                <a:ext uri="{FF2B5EF4-FFF2-40B4-BE49-F238E27FC236}">
                  <a16:creationId xmlns:a16="http://schemas.microsoft.com/office/drawing/2014/main" id="{6DB78368-E083-421C-0DA2-21FE735392C7}"/>
                </a:ext>
              </a:extLst>
            </p:cNvPr>
            <p:cNvSpPr txBox="1"/>
            <p:nvPr/>
          </p:nvSpPr>
          <p:spPr>
            <a:xfrm>
              <a:off x="5346081" y="4232970"/>
              <a:ext cx="2160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Built-in </a:t>
              </a:r>
              <a:br>
                <a:rPr lang="en-US" sz="1200" i="0" strike="noStrike" cap="none" dirty="0">
                  <a:solidFill>
                    <a:srgbClr val="121C29"/>
                  </a:solidFill>
                  <a:latin typeface="Space Grotesk"/>
                  <a:ea typeface="Space Grotesk"/>
                  <a:cs typeface="Space Grotesk"/>
                  <a:sym typeface="Space Grotesk"/>
                </a:rPr>
              </a:br>
              <a:r>
                <a:rPr lang="en-US" sz="1200" i="0" strike="noStrike" cap="none" dirty="0">
                  <a:solidFill>
                    <a:srgbClr val="121C29"/>
                  </a:solidFill>
                  <a:latin typeface="Space Grotesk"/>
                  <a:ea typeface="Space Grotesk"/>
                  <a:cs typeface="Space Grotesk"/>
                  <a:sym typeface="Space Grotesk"/>
                </a:rPr>
                <a:t>cryptographic engine </a:t>
              </a:r>
              <a:br>
                <a:rPr lang="en-US" sz="1200" i="0" strike="noStrike" cap="none" dirty="0">
                  <a:solidFill>
                    <a:srgbClr val="121C29"/>
                  </a:solidFill>
                  <a:latin typeface="Space Grotesk"/>
                  <a:ea typeface="Space Grotesk"/>
                  <a:cs typeface="Space Grotesk"/>
                  <a:sym typeface="Space Grotesk"/>
                </a:rPr>
              </a:br>
              <a:r>
                <a:rPr lang="en-US" sz="1200" i="0" strike="noStrike" cap="none" dirty="0">
                  <a:solidFill>
                    <a:srgbClr val="121C29"/>
                  </a:solidFill>
                  <a:latin typeface="Space Grotesk"/>
                  <a:ea typeface="Space Grotesk"/>
                  <a:cs typeface="Space Grotesk"/>
                  <a:sym typeface="Space Grotesk"/>
                </a:rPr>
                <a:t>(for generic components)</a:t>
              </a:r>
              <a:endParaRPr sz="1200" i="0"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345013301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208"/>
        <p:cNvGrpSpPr/>
        <p:nvPr/>
      </p:nvGrpSpPr>
      <p:grpSpPr>
        <a:xfrm>
          <a:off x="0" y="0"/>
          <a:ext cx="0" cy="0"/>
          <a:chOff x="0" y="0"/>
          <a:chExt cx="0" cy="0"/>
        </a:xfrm>
      </p:grpSpPr>
      <p:sp>
        <p:nvSpPr>
          <p:cNvPr id="1209" name="Google Shape;1209;p10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Cryptography Demo</a:t>
            </a:r>
            <a:endParaRPr/>
          </a:p>
        </p:txBody>
      </p:sp>
      <p:sp>
        <p:nvSpPr>
          <p:cNvPr id="1210" name="Google Shape;1210;p101">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https://docs.dapr.io/getting-started/quickstarts/cryptography-quickstart/</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214"/>
        <p:cNvGrpSpPr/>
        <p:nvPr/>
      </p:nvGrpSpPr>
      <p:grpSpPr>
        <a:xfrm>
          <a:off x="0" y="0"/>
          <a:ext cx="0" cy="0"/>
          <a:chOff x="0" y="0"/>
          <a:chExt cx="0" cy="0"/>
        </a:xfrm>
      </p:grpSpPr>
      <p:sp>
        <p:nvSpPr>
          <p:cNvPr id="1215" name="Google Shape;1215;p10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Security</a:t>
            </a:r>
            <a:endParaRPr/>
          </a:p>
        </p:txBody>
      </p:sp>
      <p:pic>
        <p:nvPicPr>
          <p:cNvPr id="1216" name="Google Shape;1216;p102"/>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217" name="Google Shape;1217;p102">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https://docs.dapr.io/concepts/security-concept/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theme/theme1.xml><?xml version="1.0" encoding="utf-8"?>
<a:theme xmlns:a="http://schemas.openxmlformats.org/drawingml/2006/main" name="Office Theme">
  <a:themeElements>
    <a:clrScheme name="Dapr">
      <a:dk1>
        <a:srgbClr val="121C29"/>
      </a:dk1>
      <a:lt1>
        <a:srgbClr val="FCFCFC"/>
      </a:lt1>
      <a:dk2>
        <a:srgbClr val="121C29"/>
      </a:dk2>
      <a:lt2>
        <a:srgbClr val="AAAAAA"/>
      </a:lt2>
      <a:accent1>
        <a:srgbClr val="0D2192"/>
      </a:accent1>
      <a:accent2>
        <a:srgbClr val="3EA9F5"/>
      </a:accent2>
      <a:accent3>
        <a:srgbClr val="489FB5"/>
      </a:accent3>
      <a:accent4>
        <a:srgbClr val="0BDDA3"/>
      </a:accent4>
      <a:accent5>
        <a:srgbClr val="EFCA08"/>
      </a:accent5>
      <a:accent6>
        <a:srgbClr val="FF4E00"/>
      </a:accent6>
      <a:hlink>
        <a:srgbClr val="3EA9F5"/>
      </a:hlink>
      <a:folHlink>
        <a:srgbClr val="3EA9F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4140</TotalTime>
  <Words>5444</Words>
  <Application>Microsoft Office PowerPoint</Application>
  <PresentationFormat>Widescreen</PresentationFormat>
  <Paragraphs>1098</Paragraphs>
  <Slides>143</Slides>
  <Notes>130</Notes>
  <HiddenSlides>27</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143</vt:i4>
      </vt:variant>
    </vt:vector>
  </HeadingPairs>
  <TitlesOfParts>
    <vt:vector size="150" baseType="lpstr">
      <vt:lpstr>Space Grotesk</vt:lpstr>
      <vt:lpstr>Courier New</vt:lpstr>
      <vt:lpstr>Arial</vt:lpstr>
      <vt:lpstr>Quattrocento Sans</vt:lpstr>
      <vt:lpstr>Space Grotesk Medium</vt:lpstr>
      <vt:lpstr>Consolas</vt:lpstr>
      <vt:lpstr>Office Theme</vt:lpstr>
      <vt:lpstr>How to use this file</vt:lpstr>
      <vt:lpstr>Guidelines for building diagrams</vt:lpstr>
      <vt:lpstr>Guidelines for building diagrams</vt:lpstr>
      <vt:lpstr>PowerPoint Presentation</vt:lpstr>
      <vt:lpstr>Distributed applications</vt:lpstr>
      <vt:lpstr>Developer challenges – Service orchestration</vt:lpstr>
      <vt:lpstr>Developer challenges – Distributed tracing</vt:lpstr>
      <vt:lpstr>Developer challenges – Access control</vt:lpstr>
      <vt:lpstr>Developer challenges – Resiliency</vt:lpstr>
      <vt:lpstr>PowerPoint Presentation</vt:lpstr>
      <vt:lpstr>Dapr uses a sidecar pattern</vt:lpstr>
      <vt:lpstr>PowerPoint Presentation</vt:lpstr>
      <vt:lpstr>PowerPoint Presentation</vt:lpstr>
      <vt:lpstr>State of enterprise developers</vt:lpstr>
      <vt:lpstr>What is holding back distributed app development?</vt:lpstr>
      <vt:lpstr>Dapr Goals</vt:lpstr>
      <vt:lpstr>Dapr from development to hosting</vt:lpstr>
      <vt:lpstr>Dapr components</vt:lpstr>
      <vt:lpstr>Sidecar pattern and the Dapr API</vt:lpstr>
      <vt:lpstr>Using the Dapr APIs</vt:lpstr>
      <vt:lpstr>Swappable component model</vt:lpstr>
      <vt:lpstr>Swappable component model</vt:lpstr>
      <vt:lpstr>Swappable component model</vt:lpstr>
      <vt:lpstr>Swappable component model</vt:lpstr>
      <vt:lpstr>Swappable component model</vt:lpstr>
      <vt:lpstr>Use Dapr anywhere</vt:lpstr>
      <vt:lpstr>Dapr community</vt:lpstr>
      <vt:lpstr>Dapr contributors</vt:lpstr>
      <vt:lpstr>Dapr users</vt:lpstr>
      <vt:lpstr>Dapr APIs &amp; Cross cutting concerns</vt:lpstr>
      <vt:lpstr>Service Invocation API</vt:lpstr>
      <vt:lpstr>Service Invocation</vt:lpstr>
      <vt:lpstr>Service Invocation</vt:lpstr>
      <vt:lpstr>Service Invocation</vt:lpstr>
      <vt:lpstr>Service Invocation in JavaScript</vt:lpstr>
      <vt:lpstr>Service Invocation Demo</vt:lpstr>
      <vt:lpstr>Publish / Subscribe API</vt:lpstr>
      <vt:lpstr>Publish / Subscribe</vt:lpstr>
      <vt:lpstr>Publish / Subscribe</vt:lpstr>
      <vt:lpstr>Publish / Subscribe</vt:lpstr>
      <vt:lpstr>Publish / Subscribe Component</vt:lpstr>
      <vt:lpstr>Publish / Subscribe with JavaScript SDK</vt:lpstr>
      <vt:lpstr>Publish / Subscribe Demo</vt:lpstr>
      <vt:lpstr>State Management API (Key/Value)</vt:lpstr>
      <vt:lpstr>State Management</vt:lpstr>
      <vt:lpstr>State Management (Key/Value)</vt:lpstr>
      <vt:lpstr>State Management (Key/Value)</vt:lpstr>
      <vt:lpstr>State Management with JavaScript SDK</vt:lpstr>
      <vt:lpstr>State Management (Key/Value) Demo</vt:lpstr>
      <vt:lpstr>Dapr Workflow</vt:lpstr>
      <vt:lpstr>Dapr Workflow</vt:lpstr>
      <vt:lpstr>Workflow example</vt:lpstr>
      <vt:lpstr>Task Chaining </vt:lpstr>
      <vt:lpstr>Task Chaining with with .NET SDK </vt:lpstr>
      <vt:lpstr>Fan-out/Fan-in</vt:lpstr>
      <vt:lpstr>Fan-out/Fan-in with .NET SDK</vt:lpstr>
      <vt:lpstr>Monitor</vt:lpstr>
      <vt:lpstr>Monitor with .NET SDK</vt:lpstr>
      <vt:lpstr>External System Interaction</vt:lpstr>
      <vt:lpstr>External System Interaction with .NET SDK</vt:lpstr>
      <vt:lpstr>Workflow Engine</vt:lpstr>
      <vt:lpstr>Workflow Engine built on Dapr Actors</vt:lpstr>
      <vt:lpstr>Workflow Demo</vt:lpstr>
      <vt:lpstr>Bindings API</vt:lpstr>
      <vt:lpstr>Bindings</vt:lpstr>
      <vt:lpstr>Output Bindings</vt:lpstr>
      <vt:lpstr>Output Bindings with JavaScript SDK</vt:lpstr>
      <vt:lpstr>Input Bindings</vt:lpstr>
      <vt:lpstr>Input Bindings</vt:lpstr>
      <vt:lpstr>Input Bindings</vt:lpstr>
      <vt:lpstr>Bindings Demo</vt:lpstr>
      <vt:lpstr>Secrets Management API</vt:lpstr>
      <vt:lpstr>Secrets Management</vt:lpstr>
      <vt:lpstr>Secrets Management</vt:lpstr>
      <vt:lpstr>Secrets Management with JavaScript SDK</vt:lpstr>
      <vt:lpstr>Secrets Management Demo</vt:lpstr>
      <vt:lpstr>External Configuration API</vt:lpstr>
      <vt:lpstr>External configuration</vt:lpstr>
      <vt:lpstr>External Configuration</vt:lpstr>
      <vt:lpstr>External Configuration with JavaScript SDK</vt:lpstr>
      <vt:lpstr>External Configuration Demo</vt:lpstr>
      <vt:lpstr>Actors API</vt:lpstr>
      <vt:lpstr>Actors</vt:lpstr>
      <vt:lpstr>Virtual Actor Model</vt:lpstr>
      <vt:lpstr>Actor placement</vt:lpstr>
      <vt:lpstr>Actors API</vt:lpstr>
      <vt:lpstr>Authoring Actors with .NET SDK</vt:lpstr>
      <vt:lpstr>Authoring Actors with .NET SDK</vt:lpstr>
      <vt:lpstr>Actors Demo</vt:lpstr>
      <vt:lpstr>Distributed Lock API</vt:lpstr>
      <vt:lpstr>Distributed lock</vt:lpstr>
      <vt:lpstr>Distributed lock</vt:lpstr>
      <vt:lpstr>Distributed lock</vt:lpstr>
      <vt:lpstr>Distributed lock</vt:lpstr>
      <vt:lpstr>Cryptography API</vt:lpstr>
      <vt:lpstr>Cryptography</vt:lpstr>
      <vt:lpstr>Cryptography</vt:lpstr>
      <vt:lpstr>Cryptography Demo</vt:lpstr>
      <vt:lpstr>Security</vt:lpstr>
      <vt:lpstr>Secure Dapr to Dapr communication</vt:lpstr>
      <vt:lpstr>mTLS in K8s mode</vt:lpstr>
      <vt:lpstr>Access policies</vt:lpstr>
      <vt:lpstr>Access policies</vt:lpstr>
      <vt:lpstr>Observability</vt:lpstr>
      <vt:lpstr>Distributed tracing</vt:lpstr>
      <vt:lpstr>Resiliency</vt:lpstr>
      <vt:lpstr>Service invocation resiliency</vt:lpstr>
      <vt:lpstr>Outbound component resiliency</vt:lpstr>
      <vt:lpstr>Inbound component resiliency</vt:lpstr>
      <vt:lpstr>Pub/Sub resiliency</vt:lpstr>
      <vt:lpstr>Resiliency</vt:lpstr>
      <vt:lpstr>Hosting modes</vt:lpstr>
      <vt:lpstr>Hosting modes</vt:lpstr>
      <vt:lpstr>Hosting modes</vt:lpstr>
      <vt:lpstr>Local development with the Dapr CLI</vt:lpstr>
      <vt:lpstr>Dapr in self-hosted mode on VMs</vt:lpstr>
      <vt:lpstr>Dapr on Kubernetes</vt:lpstr>
      <vt:lpstr>Serverless</vt:lpstr>
      <vt:lpstr>Serverless</vt:lpstr>
      <vt:lpstr>Dapr Resources</vt:lpstr>
      <vt:lpstr>Claim the Dapr Community Supporter badge!</vt:lpstr>
      <vt:lpstr>Dapr presentation assets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this file</dc:title>
  <dc:creator>Marc Duiker</dc:creator>
  <cp:lastModifiedBy>Whit Waldo</cp:lastModifiedBy>
  <cp:revision>35</cp:revision>
  <dcterms:created xsi:type="dcterms:W3CDTF">2023-07-25T15:46:21Z</dcterms:created>
  <dcterms:modified xsi:type="dcterms:W3CDTF">2024-05-27T05:35:32Z</dcterms:modified>
</cp:coreProperties>
</file>